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2" r:id="rId3"/>
    <p:sldId id="269" r:id="rId4"/>
    <p:sldId id="268" r:id="rId5"/>
    <p:sldId id="267" r:id="rId6"/>
    <p:sldId id="271" r:id="rId7"/>
    <p:sldId id="357" r:id="rId8"/>
    <p:sldId id="332" r:id="rId9"/>
    <p:sldId id="352" r:id="rId10"/>
    <p:sldId id="353" r:id="rId11"/>
    <p:sldId id="354" r:id="rId12"/>
    <p:sldId id="355" r:id="rId13"/>
    <p:sldId id="356" r:id="rId14"/>
    <p:sldId id="277" r:id="rId15"/>
    <p:sldId id="259" r:id="rId16"/>
    <p:sldId id="258" r:id="rId17"/>
    <p:sldId id="276" r:id="rId18"/>
    <p:sldId id="358" r:id="rId19"/>
    <p:sldId id="263" r:id="rId20"/>
    <p:sldId id="266" r:id="rId21"/>
    <p:sldId id="273" r:id="rId22"/>
    <p:sldId id="274" r:id="rId23"/>
    <p:sldId id="265" r:id="rId24"/>
  </p:sldIdLst>
  <p:sldSz cx="9144000" cy="6858000" type="screen4x3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9" autoAdjust="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1-01-22T15:39:11.4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23663 17678 0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1-01-22T15:39:21.117"/>
    </inkml:context>
    <inkml:brush xml:id="br0">
      <inkml:brushProperty name="width" value="0.08819" units="cm"/>
      <inkml:brushProperty name="height" value="0.35278" units="cm"/>
      <inkml:brushProperty name="color" value="#FFFFFF"/>
      <inkml:brushProperty name="tip" value="rectangle"/>
      <inkml:brushProperty name="rasterOp" value="maskPen"/>
    </inkml:brush>
  </inkml:definitions>
  <inkml:trace contextRef="#ctx0" brushRef="#br0">23803 17678 0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1-01-22T15:30:13.878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  <inkml:brush xml:id="br3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act:action type="add" startTime="36532">
    <iact:property name="dataType"/>
    <iact:actionData xml:id="d0">
      <inkml:trace xmlns:inkml="http://www.w3.org/2003/InkML" xml:id="stk0" contextRef="#ctx0" brushRef="#br0">13554 4062 0,'0'-28'50,"28"28"-21,0 0 3,28-28-8,0 0-16,28 0 0,0 28 1,84-28-2,-28 0 2,28 28-2,-28-28 1,-28 28 1,56 0-2,56 0 1,28 0 1,56 0-2,-28 0 2,112 0-2,-28 0 2,112 28 0,0 0-2,-84 28 0,28-28 1,-84 0 0,-27 0 0,-57-28 0,0 0 0,-56 0 0,0 0 2,-56 0-4,-28 0 2,28 0 0,-28 0 0,0 0 0,0 0 2,0 0-4,0 0 2,0 0 1,28 0-2,-56 0 1,-28 0 0,0 0 0,0 0 0,0 0 1,-28 0 0,28 0-3,-28 0 6,0 0-7,0 0 12,0 0-3,28 0 5,-28 0-13,28 0 1,0 0 1,28 0 1,0 0 0,0-28-3,0 28 4,0-28-4,28 28 2,-28 0 0,0 0 2,-28 0-4,0 0 2,0 0 0,0 0 0,0 0 2,0 0 1,28 0-7,-28 0 3,28 0 1,0 0 3,28 56-6,28-28 3,-28 0 3,0 0-6,-56-28 3,0 0 3,-28 0-6,0 0 37,-28 28-4,28 1-22,0 27 3,0 0-6,0-28-4,-28 0-2,28 28 1,0-28 1,0 28-2,-28 0 2,28 0-2,0-28 0,-28 28 3,28 0-3,0 0 1,-28 0 0,28 0 0,-28 0 0,0 28 0,28-28 0,-28-28 1,28 28-2,-28 0 1,0 0 0,0-28 1,0 28-3,28 0 7,-28 0-9,0 28 3,0 0 3,0-28-3,0 0 1,0 28 0,0 0 0,0 0 0,0 1 0,0-29 0,0 0 0,0 0 3,0 0-5,0 0 3,0 28-3,0-28 5,0 0-6,0 0 3,0 0 0,0-28 0,0 28 0,0-28 0,0 28 0,0-28 1,0 28-2,0 0 1,0 0 0,0 0 0,0 0 0,-28 28 1,28 0-2,-28 0 1,28 0 1,-28 0-2,28 0 1,0 0 0,-28-28 0,0 0 0,0 0 0,28 1 1,0-1-1,0-28-1,0 0 2,0 28-2,-28 0 9,28-28 0,-28 0-7,0 0-1,28 0 0,-28 28-1,0-56 1,28 56 0,-28-28 0,0 0 0,-28 0 2,28 28-4,0-56 2,-56 28 0,28 0 1,0-28-2,0 28 1,0 0 0,-28 0-1,-28-28 2,0 28-1,0-28 0,0 28 0,-56 0 2,0 0-4,28 0 4,-56 0-4,28 0 2,28-28 0,-28 28 1,28-28-3,28 0 4,0 0-3,0 0 1,28 0 0,0 0 0,0 0 2,0 0-4,-28 0 2,-28 0 0,28 0 2,0 0-4,-28 0 2,28 0 0,-84 0 1,0 0 0,-28 0-3,-28 0 3,-56 0 1,28 0-5,-1 0 3,1 0 0,-28 0 0,28-28 0,56 0 1,28 0-3,28 28 3,0 0-1,56 0 0,0 0 1,28-28-2,0 28 3,28 0-4,0-28 2,-28 28 0,28 0 0,0 0 1,0 0-3,0 0 5,0 0-5,0 0 4,-28-28-4,28 28 4,0 0-1,0 0 0,0-28-5,-28 0 4,0 0 4,0 28-8,0 0 4,-28-28 0,0 0 0,0 28 0,-56-28 0,0 0 0,0 0 0,0 28 0,56-28 1,0 0 0,0 28-2,28 0 0,0 0 2,0 0 0,0 0-2,56 0 0,0 0 73,0 0-72,0-28 0,0 0 0,-28 28 0,0-28 0,0 0 0,-28 28 0,0-28 4,28 0-8,0 0 4,-28-28 0,56 28 0,-28 0 3,28-28-6,0 28 3,0 0 0,0 28 0,28-28 2,0 0 6,-28 28-9,28-28 2,0 0-3,0-1 16,0 1-19,0 0 4,0 0 1,0-28 1,-28 28-2,28 0 1,-28-28 1,28 28-2,0-28 1,0 0 0,-28-28 1,28 28-2,-28 0 1,28 28 0,0-28 0,0 0 0,0 0 0,0 28 0,0-28 3,0 0-6,0 0 5,0 28-4,0-28 5,0 28-6,0-28 3,0-28 0,0 56 0,28-28 0,-28 28 2,0-56-2,0 28-2,28 28 5,0-28-6,-28 0 5,28 0-4,-28 28 3,28-28-2,-28 0 1,28-29 0,-28 1 1,28 28 2,0 0-6,0 0 2,-28 0 1,28-28 4,0 28-8,-28 0 4,0 28 0,28-56 5,0 56-9,-28 0 3,28-28 1,-28 0 0,0 0 0,28 28 0,0-28 0,-28 28 0,28 0 0,-28-28 0,28-28 1,-28 56-2,28-28 2,0 0-2,-28 0 1,28 28 0,-28 0 0,0-28 0,28 28 0,-28 0 0,0 0 4,0 0-8,28 0 4,-28 0 8,0 0 0,28 0-8,-28 0 8,0 0 0,28 0 9,-28 0-18,0 0 18,28 28-18,-28-28 1,0 0 9,28-1-9,0 29 11,-28-28-14,28 28 20,-28-28-19,28 0 20,-28 0-20,28 28 2,0-28 0,0 28 25,0 0 102,0 0-86,0 0-34,0 0 1,-28-28 0,28 28 0</inkml:trace>
    </iact:actionData>
  </iact:action>
  <iact:action type="add" startTime="72820">
    <iact:property name="dataType"/>
    <iact:actionData xml:id="d1">
      <inkml:trace xmlns:inkml="http://www.w3.org/2003/InkML" xml:id="stk1" contextRef="#ctx0" brushRef="#br1">2632 9721 0,'28'0'130,"0"0"-116,0 0 1,0 0 1,0 0 74,0 0-84,0 0 18,0 0 3,-28-28-14,28 28-1,0 0-8,0 0 87,0 0-70,0-28 7,0 28-24,0 0 142,-28-28-133,28 28 6,0 0 35,-56 28 130,0 0-176</inkml:trace>
    </iact:actionData>
  </iact:action>
  <iact:action type="add" startTime="74244">
    <iact:property name="dataType"/>
    <iact:actionData xml:id="d2">
      <inkml:trace xmlns:inkml="http://www.w3.org/2003/InkML" xml:id="stk2" contextRef="#ctx0" brushRef="#br1">2772 10338 0,'0'28'74,"28"-28"-33,0 0-28,-28 28-4,28-28 5,0 0 2,0 0 8,0 0-8,-28 28 32,28-28-38,0 0 4,0 0 4,0 28-12,0-28 114,0 0-40,0 0-32,0 28-39,0-28 7,0 0-1,0 0 9,-28 28 64</inkml:trace>
    </iact:actionData>
  </iact:action>
  <iact:action type="add" startTime="76052">
    <iact:property name="dataType"/>
    <iact:actionData xml:id="d3">
      <inkml:trace xmlns:inkml="http://www.w3.org/2003/InkML" xml:id="stk3" contextRef="#ctx0" brushRef="#br1">2744 11374 0,'0'-28'79,"28"28"-23,0 0-45,0 0 2,0-28 0,0 0-10,56 28 12,-56-28-14,0 28 7,0 0 0,-28-28 3,28 28-6,0 0 3</inkml:trace>
    </iact:actionData>
  </iact:action>
  <iact:action type="add" startTime="77059">
    <iact:property name="dataType"/>
    <iact:actionData xml:id="d4">
      <inkml:trace xmlns:inkml="http://www.w3.org/2003/InkML" xml:id="stk4" contextRef="#ctx0" brushRef="#br1">2856 12019 0,'0'28'129,"28"-28"-114,0 0-8,0 0 10,0 0-1,0 0 0,0 0-6,0 0 4,0 0 12,0 0 4</inkml:trace>
    </iact:actionData>
  </iact:action>
  <iact:action type="add" startTime="78459">
    <iact:property name="dataType"/>
    <iact:actionData xml:id="d5">
      <inkml:trace xmlns:inkml="http://www.w3.org/2003/InkML" xml:id="stk5" contextRef="#ctx0" brushRef="#br1">2688 12831 0,'28'0'131,"0"0"-109,0-28-7,0 28-7,0 0 8,0 0 16,0 0 48,0-28-71,0 28 7,0 0 32,0 0-25,0 0 13,-28-28 64,28 28 28,0 0-88,0 0-8,0 0 40,0 0-53,0 0 10</inkml:trace>
    </iact:actionData>
  </iact:action>
  <iact:action type="add" startTime="87516">
    <iact:property name="dataType"/>
    <iact:actionData xml:id="d6">
      <inkml:trace xmlns:inkml="http://www.w3.org/2003/InkML" xml:id="stk6" contextRef="#ctx0" brushRef="#br1">3920 4118 0,'28'0'442,"0"0"-428,0 0-2,0 0-9,56 0 5,-28 0 3,0 0 1,0 0-5,28-28-5,0 28 6,-28 0 0,0 0 3,0 0-4,28 0-1,-56 0 2,28 0 0,0 0 2,0 0-4,0 0 2,28 0 2,-28 0-4,-28 0 2,0 0 0,0 0 0,0-28 98,0 28-98,0 0 0,0 0-1,0 0 0,0 0 1,0 0 0,0 0 0,0 0 0,28 0 9,-28 0-10,0 0 2,0 0 1,28 0-5,-28 0 5,0 0-1,0 0-4,0 0 3,0 0 0,28 0 0,-28 0 5,0 0-10,28 0 4,1 0 2,-1 0 1,-28 0-4,0 0 2,0 0 0,0 0 10,0 0-12,0 0 2,0 0 8,0 0 0,0 0-8,0 0 8,0 0 3,0 0-14,0 28 3,28-28 0,-28 0 0,0 0 0,28 28 0,-28-28 2,0 0-4,0 0 10,0 0-6,0 0-4,0 0 5,0 0 2,0 0 5,0 0-10,0 0 16,28 0-10,-28 0-6,0 0 2,0 0-4,28 0 2,0 0 0,-28 0 2,0 0 1,28 0-6,-28 0 10,0 0-1,0 0 12,0 0 136</inkml:trace>
    </iact:actionData>
  </iact:action>
  <iact:action type="add" startTime="92052">
    <iact:property name="dataType"/>
    <iact:actionData xml:id="d7">
      <inkml:trace xmlns:inkml="http://www.w3.org/2003/InkML" xml:id="stk7" contextRef="#ctx0" brushRef="#br1">3892 10338 0,'28'0'170,"0"0"-124,0 0-36,0 0 14,0 28-10,28-28 1,-28 28 13,0-28 9,0 0-30,0 0 18,-28 28 82,28-28-100,-28 28-2,56-28 3,0 0 0,-28 0 4,0 28-8,56-28 4,-56 0 0,0 0 0,28 28 0,-28-28 0,0 0 0,0 0 0,0 0 0,0 0 0,0 0 1,56 0 0,-28 0-2,-28 0 0,0 0 1,0 0 123,0 0-115,0 0-6,0 0-7,0 0 9,0 0-8,0 0 5,28 0-2,0 0 1,-28 0 0,28 0 3,0 0 3,-28 0-12,0 0 4</inkml:trace>
    </iact:actionData>
  </iact:action>
  <iact:action type="add" startTime="98004">
    <iact:property name="dataType"/>
    <iact:actionData xml:id="d8">
      <inkml:trace xmlns:inkml="http://www.w3.org/2003/InkML" xml:id="stk8" contextRef="#ctx0" brushRef="#br1">4340 4903 0,'28'0'75,"0"0"-37,0 0-23,0 0-4,0 0 1,56 0-4,-56 0 0,28 0 0,-28-28 1,28 28 2,28 0-2,-28 0-6,0 0 5,0 0 0,0 0 0,0 0 0,0 0 0,0 0 0,0 0 0,0 0 0,0 0 0,0 0 0,28 0 4,-28 0-5,28 0 1,0 0-3,-28 0 5,-28 0 0,0-28-6,28 28 4,-28 0 0,0 0 8,1 0 122,-29-28-119,28 28-12,0 0 7,28 0 0,-28 0 2,0 0-4,0 0-8,0 0 12,0 0 0,0 0 0,0 0 1,0 0 30,-28-28-6,28 28-30,0 0 1,0 0 17,0-28-10,0 28 29,0 0 200</inkml:trace>
    </iact:actionData>
  </iact:action>
  <iact:action type="add" startTime="99932">
    <iact:property name="dataType"/>
    <iact:actionData xml:id="d9">
      <inkml:trace xmlns:inkml="http://www.w3.org/2003/InkML" xml:id="stk9" contextRef="#ctx0" brushRef="#br1">7365 4763 0,'-28'0'71,"56"0"-28,0 0-22,0 0 3,0 0-5,0 0-11,0 0-2,0 0 2,0 0 3,28 0-6,-28 0 3,0 0-1,0 0 6,0 0-10,0 0 5,0 0 8,0 0-8,0 0 0,0 0 0,0 0 6,0 0-12,28 0 6,-28 0 0,0 0 0,28-28 0,-28 28 0,0 0 0,0 0 3,0 0-4,0 0 7,0 0-3,0 0 2,0 0 19,0 0-8,0 0-16,-28-28 7,28 28-4,0 0 4,0 0 2,0 0-10,0 0 9,0 0-9,0 0 3,0 0 4,0-28 34,0 28 65,0 0-97,0 0 9,0 0 53,-28-28-70,28 28 11,0 0-14,0 0 23</inkml:trace>
    </iact:actionData>
  </iact:action>
  <iact:action type="add" startTime="103124">
    <iact:property name="dataType"/>
    <iact:actionData xml:id="d10">
      <inkml:trace xmlns:inkml="http://www.w3.org/2003/InkML" xml:id="stk10" contextRef="#ctx0" brushRef="#br1">3892 11879 0,'28'0'178,"0"0"-163,0 0 0,28 0 0,-28 0-6,28 0 0,-28 28 1,56-28-6,-56 0 4,0 0 0,0 0 0,28 0 0,-28 0 8,0 0-8,0 0 0,0 0 2,28 0 5,-28 0 2,0 0-2,0 0 0,0 0-7,0 0 0,0 0 8,0 0 1,0 0-10,0 0 0,0 0 4,0 0-6,28 0 4,-28 0 1,28 0 4,-28 0-6,0 0 2,0 0 4,0 0 2,0 0 0,0 0 1,0 0 17,0 0-20,0 0 2,0 0-1,0 0 6,0 0-10,0 0 11,0 0-20,0 0 30,0 0 48,0 0-64,0 0 1,0 0-2,-28-28-5</inkml:trace>
    </iact:actionData>
  </iact:action>
  <iact:action type="add" startTime="112580">
    <iact:property name="dataType"/>
    <iact:actionData xml:id="d11">
      <inkml:trace xmlns:inkml="http://www.w3.org/2003/InkML" xml:id="stk11" contextRef="#ctx0" brushRef="#br1">5572 5519 0,'28'0'129,"0"0"-98,0 0 9,0 0-25,0 0 1,0 0 8,0 0-7,0 0-2,0 0 9,0 0 4,0 0-15,0 0-6,0 0 12,0 0-17,1 0 2,27 0 4,0 0-1,-28 0 2,28 0-2,-28 0 2,56 0 2,-56 0-7,28 0 4,-28 0 2,28 0-4,-28 0 2,28 0 0,0 0 0,0 0 0,0 0 0,0 0 0,0 0 0,0 0 0,-28 0 0,0 0 0,28 0 0,0 0 0,-28 0 1,0 0-2,0 0 1,0 0 2,0 0-4,0 0 11,0 0-1,0 0-9,28-28 2,-28 28 6,-56 0 321,0 0-328,0 0 11,0 0 0,28 28-17,-28-28 32,0 0-20,0 0 9,0 0 36,28 28 323,-28-28-374,28 28 9,0 28 0</inkml:trace>
    </iact:actionData>
  </iact:action>
  <iact:action type="add" startTime="116043">
    <iact:property name="dataType"/>
    <iact:actionData xml:id="d12">
      <inkml:trace xmlns:inkml="http://www.w3.org/2003/InkML" xml:id="stk12" contextRef="#ctx0" brushRef="#br1">10053 5351 0,'28'0'164,"0"0"-151,0 0 2,0 0 1,0 0-4,0 0-8,28 0 4,-28 0 11,28 0-13,-28-28 2,0 28-1,28 0 4,-28 0 3,0 0 1,0 0 1,0 0 64,0 0-55,-28-28-18,28 28 4,0 0-6,0 0 12,0 0-2,0 0 3,0 0-4,0 0 37,0 0-21,0 0-4,0 0-5,0 0-13,0 0 19,0 0-6</inkml:trace>
    </iact:actionData>
  </iact:action>
  <iact:action type="add" startTime="118476">
    <iact:property name="dataType"/>
    <iact:actionData xml:id="d13">
      <inkml:trace xmlns:inkml="http://www.w3.org/2003/InkML" xml:id="stk13" contextRef="#ctx0" brushRef="#br1">3948 12635 0,'28'0'178,"0"0"-164,0 0-5,0 0 5,0 0-13,0 0 6,28 0 2,-28 0 6,0 0 2,0 0 1,0 0-13,0 0 13,28 0-12,-28 0 3,0 0-2,0 0 0,0 0 10,0 0 16,0 0-18,0 0 2,0 0 7,0 0 7,0 0-15,0 0 2,0 0 5,-28 28 8,28-28-22,0 0-2,0 0 10,0 0 6,0 0 10,0 0-8,0 0 7,0 0-2,0 0-7,0 0-13,-28 28 245,28-28-247</inkml:trace>
    </iact:actionData>
  </iact:action>
  <iact:action type="add" startTime="120891">
    <iact:property name="dataType"/>
    <iact:actionData xml:id="d14">
      <inkml:trace xmlns:inkml="http://www.w3.org/2003/InkML" xml:id="stk14" contextRef="#ctx0" brushRef="#br1">3892 11094 0,'28'0'225,"0"0"-199,0 0-24,0 0 18,0 0-5,0 0 2,0 0-10,0 0 2,0 0 4,0 0-11,0 0 7,0 0 6,0 0-7,0 0 32,0 0 560,-28 28-431,0 0-127</inkml:trace>
    </iact:actionData>
  </iact:action>
  <iact:action type="add" startTime="142572">
    <iact:property name="dataType"/>
    <iact:actionData xml:id="d15">
      <inkml:trace xmlns:inkml="http://www.w3.org/2003/InkML" xml:id="stk15" contextRef="#ctx0" brushRef="#br1">14170 5379 0,'28'0'151,"-28"-28"-125,28 28-11,0 0 8,0 0-4,0 0-14,0 0 14,0 0-14,0-28 3,0 28 8,0 0-5,0-28 2,0 28-4,0 0 8,0 0-3,0 0-6,0 0 0,28 0 0,-28 0 3,0 0-2,28 0-5,28 0 4,-56 0 0,0 0 2,0 0-4,56 0 2,-56-28 0,0 28 0,28 0 8,0 0-14,0 0 4,-28 0 2,28 0 0,0 0 0,0 0 2,28 0-4,-28 0 2,0 0 0,0 0 0,-28 0 0,28 0 0,-28 0 3,0 0-6,0 0 3,0 0 12,28 0-8,-28 0-2,0 0 1,0 0-8,56 0 5,-56 0 0,28 0 0,0 0 1,-28 0-2,28 0 0,0 0 2,-28 0-1,0 0-1,28 0 2,-28 0-1,0 0 2,0 0-4,28 0 2,-28 0 0,28 0 0,-28 0 0,28 0-1,-28 0 2,0 0 3,28 0-9,-28 0 16,0 0-13,0 0 12,0 0-12,0 0 10,0 0 2,0 0-2,0 0-10,0 0 11,0 0-3,0 0 14,0 0-24,0 0 24,0 0-14,0 0 2,0 0-7,0 0 70,0 0-52,0 0-6,0 0-14,0 0 11,0 0-3,0 0 0,0 0-7,0 0 21,0 0-18,0 0 5,0 0 2,0 0-12,0 0 10</inkml:trace>
    </iact:actionData>
  </iact:action>
  <iact:action type="add" startTime="146779">
    <iact:property name="dataType"/>
    <iact:actionData xml:id="d16">
      <inkml:trace xmlns:inkml="http://www.w3.org/2003/InkML" xml:id="stk16" contextRef="#ctx0" brushRef="#br1">7897 9637 0,'28'0'203,"56"0"-196,0 0-1,28 0 2,0 0 9,0 0-10,0 0-4,28 0 2,-84 0 5,0 0-4,0 0 4,0 0-4,-28 0 2,28 0 0,-28 0 0,28 0 0,0 0 0,0 0 1,28 0 1,-28 0-5,0 0 3,0 0 0,0 0 3,-28 0-7,28 0 5,-28 0 2,28 0 2,-28 0-6,0 0 2,28 0-1,-28 0 8,28 0-8,-28 0 8,28 0-8,-28 0 1,28 0 7,-28 0-9,0 0 3,0 0 5,0 0 56,0 0-53,0 0-12,0 0 2,0 0 12,0 0-8,0 0-4,0 0 8,28 0 0,-28 0 1,0 0-3,0 0 5,0 0 14,0 0-12,0 0 1,0 0-4,0 0 14,0 0-16,0 0 0,0 0-5,0 0-6,0 0 13,0 0-1,0 0 3,0 0-3,0 0 7,-28-28-16,28 28 10,0 0 252</inkml:trace>
    </iact:actionData>
  </iact:action>
  <iact:action type="add" startTime="169106">
    <iact:property name="dataType"/>
    <iact:actionData xml:id="d17">
      <inkml:trace xmlns:inkml="http://www.w3.org/2003/InkML" xml:id="stk17" contextRef="#ctx0" brushRef="#br1">10081 10506 0,'28'0'161,"0"0"-144,28 0 1,0 0-9,0 0-4,0 0 3,0 0 2,0 0 0,28-28-8,-56 28 8,28-28 3,-28 28-4,28-28-6,-28 28 4,0 0 2,0 0 4,28 0-11,-28 0 6,0 0-2,28 0 4,-28 0-3,0 0 1,0 0 0,28 0 1,84 0-2,56 0 2,-56 0-2,28 0 1,-28 0 1,-28 0-1,0 0 0,-28 0 2,-56 0 59,28 0-53,-28 28-9,1-28 2,27 0-1,-28 0 0,0 0 16,0 0-23,0 0 14</inkml:trace>
    </iact:actionData>
  </iact:action>
  <iact:action type="add" startTime="175668">
    <iact:property name="dataType"/>
    <iact:actionData xml:id="d18">
      <inkml:trace xmlns:inkml="http://www.w3.org/2003/InkML" xml:id="stk18" contextRef="#ctx0" brushRef="#br1">8121 11346 0,'28'0'143,"0"0"-127,0 0-7,28 0-2,0 0 1,28 0 4,0 0-7,0 0 3,0 0 0,-28 0 3,0 0-7,0 0 7,0 0-6,0 0 5,0 0-4,28 0 2,-56 0 2,28 0-4,-28 0 5,28 0-6,0 0 3,-28 0 0,0 0 2,0 0-4,28 0 4,-28 0-4,28 0 2,0 0 0,0 0 0,28 0 0,-28 0 0,0 0 0,0 0 0,0 0 0,-28 0 2,28 0-4,-28 0 2,0 0 1,28 0-2,-28 0 2,0 0-2,0 0 1,28 0 0,-28 0 0,0 0 0,28 0 0,0 0 0,28 0 0,-56 0 0,0 0 0,0 0 2,28 0-2,0 0 9,-28 0-1,0 0-2,0 0-6,0 0-1,0 0 4,0 0 2,0 0 6,0 0-14,0 0 11,0 0 3,0 0-6,0 0-5,0 0 8,0 0-8,0 0 0,0 0 15</inkml:trace>
    </iact:actionData>
  </iact:action>
  <iact:action type="add" startTime="187644">
    <iact:property name="dataType"/>
    <iact:actionData xml:id="d19">
      <inkml:trace xmlns:inkml="http://www.w3.org/2003/InkML" xml:id="stk19" contextRef="#ctx0" brushRef="#br2">5516 5967 0,'28'0'298,"0"0"-252,0 0-14,-28 28 0,28-28-25,0 0 21,0 0 1,0 0-18,-28 28-7,28-28 16,0 28 0,0-28-3,0 0-10,0 0 17,-28 29-7,28-29-9,0 0 7,0 0-6,0 0 6,1 0 1,-1 0 0,0 0-8,0 28 9,0-28 2,28 0-7,-28 28 4,28-28-6,-28 0-4,0 0 2,0 0 5,0 28-8,0-28 1,28 0 2,-28 0 0,0 0 0,28 0 0,-28 0 0,28 28 0,-28-28 0,28 0-1,-28 0 12,0 0 11,0 0-6,0 0-13,0 0 2,0 0 6,0 0-5,0 0 1,0 0 18,0 0-18,0 0 2,0 0-10,0 0 1,0 0 0,0 0 0,28 0 3,-28 0-6,0 0 5,0 0-4,0 0 5,0 0 242,0 0-236,28 0-2,-28 0-6,0-28 0,28 28-3,-28-28 3,0 28 0,28-28-2,-28 28 0,0-28 1,0 28 0,0 0 0,0 0 0,0 0 0,0 0 0,0 0 0,28 0 5,-28-29-10,28 29 7,-28 0-2,28 0-2,-28 0 10,0 0-6,0 0 12,0 0 2,0 0-7,28 0-2,-28 0 2,0 0-2,0 0 9,0 0-16,0 0 8,0 0-8,0 0 5,0 0-9,0 0 11,0 0 1,0 0-9,0 0 26,0 0-9,0 0-7,0 0-10,0 0 9,0 0 9,0 0-2,0 0-7,0 0 1,0 0-2,0 0 0,0 0-6</inkml:trace>
    </iact:actionData>
  </iact:action>
  <iact:action type="add" startTime="199636">
    <iact:property name="dataType"/>
    <iact:actionData xml:id="d20">
      <inkml:trace xmlns:inkml="http://www.w3.org/2003/InkML" xml:id="stk20" contextRef="#ctx0" brushRef="#br2">3892 9637 0,'28'0'162,"0"0"-157,-28 28 12,28-28-9,0 0 10,0 0 4,0 0-15,0 0 26,0 0 3,0 0-25,0 0 13,0 0-16,0 0 49,0 0-37,0 0-9,0 0 0,0 0 5,0 0 37,0 28 309,0-28-348</inkml:trace>
    </iact:actionData>
  </iact:action>
  <iact:action type="add" startTime="216524">
    <iact:property name="dataType"/>
    <iact:actionData xml:id="d21">
      <inkml:trace xmlns:inkml="http://www.w3.org/2003/InkML" xml:id="stk21" contextRef="#ctx0" brushRef="#br2">14226 7032 0,'28'0'354,"0"0"-348,0 0 10,28 0-9,0 0 11,0 0-16,0 0 2,-28 0 5,28 0 0,-28 0 1,0 0-5,0 0 3,0 0 8,0 0-1,28 0 4,0 0-14,0 0 3,28 0 0,56 0 1,56 0-2,-56 0 1,-28 0 0,-28 0 0,-28 0 0,0 0 120,-28 0-101,0 0-22,0 28 11,56-28-8,-28 0 0,-28 0 0,28 0 0,-28 0 0,28 0 1,-28 0-2,0 0 2,0 0 1,28 0 0,-28 0-7,0 0 5,56 28 3,-28-28-6,-28 0 8,0 0-10,0 0 5,28 0 0,-28 0 0,0 0 0,28 0 2,-28 0-4,0 0 4,0 0-4,28 0 2,0 0 9,-28 0-9,0 0 0,0 0-1,28 0 1,28 0 0,-56 0-1,28 0 4,0 0-5,0 0 2,0 0 2,-28 0-2,0 0-2,0 0 2,0-28 2,0 28-4,0 0 10,0 0 0,0 0 6,0-28-19,0 28 12,0 0 2,0 0 94,0 0-87,-28-28-16,28 28 0,0 0 8,0 0 2,0 0-12,0 0 140,0 0 0,0 0-133,0 0-6,0-28 1,0 28 0,0-28 8,0 28-7,0 0 6,0 0 33,0 0-40,0 0 17,0 0 63,-28-28-80,28 28 0,0 0-1,0 0 12,0 0 4,0-28-1,0 28-6</inkml:trace>
    </iact:actionData>
  </iact:action>
  <iact:action type="add" startTime="222332">
    <iact:property name="dataType"/>
    <iact:actionData xml:id="d22">
      <inkml:trace xmlns:inkml="http://www.w3.org/2003/InkML" xml:id="stk22" contextRef="#ctx0" brushRef="#br2">7897 12775 0,'28'0'9,"0"0"-1,0 0 7,0 0 2,0 0-2,0 0 3,0 0 204,0 0-199,0 0 1,0 0-12,56 0-5,0 0-2,-28 0 6,28 0-6,-28 0 3,28 0 0,0 0 0,-28 0 0,-28 0 0,0 0 0,0 0-1,0 0 10,0 0-1,0 0-8,0 0 0,0 0 0,28 0 1,0 0-2,28 0 1,-28 0 0,0 0 1,-28 0-2,0 0 3,28 0-2,-28 0 7,0 0 0,0 0-7,0 0 0,56 0 0,-28 0 0,28 0 0,-28 0 2,28 0-4,0 0 1,-28 0 2,0 0-1,0 0 1,0 0-2,0 0 1,-28 0 1,28 0-2,0 0 1,0 0 0,-28 0 0,28 0 0,0 0 2,0 0-4,0 0 1,28 0 2,-28-28-1,-28 28 0,0 0 2,28 0-4,-28 0 2,0 0 0,0-28 40,0 28-32,28 0 1,0-28-10,-28 0 1,28 0 0,28 28 0,-56-28 0,0 0 0,0 28-1,0 0 3,0 0 117,-28-28-119,28 28 0,0 0 1,0 0-2,28-28 2,0 0 8,-28 28-11</inkml:trace>
    </iact:actionData>
  </iact:action>
  <iact:action type="add" startTime="242459">
    <iact:property name="dataType"/>
    <iact:actionData xml:id="d23">
      <inkml:trace xmlns:inkml="http://www.w3.org/2003/InkML" xml:id="stk23" contextRef="#ctx0" brushRef="#br2">7785 14288 0,'28'0'107,"0"0"-102,0 0 7,28 0-3,0 0-6,28-28 6,0 28 1,0 0-5,-28 0 3,28 0 6,0 0-11,-28 0 4,0 0 1,28 0 0,-28 0 1,0 0-2,28 0 1,-28 0 3,0 0-6,28 0 5,-28 0-4,0 0 5,0 0-6,0 0 3,-28 0 0,28 0 0,-28 0 0,0 0 0,0 0 0,28 0 2,0 0-4,0 0 2,-28 0 0,28 0 0,0 0 0,-28 0 2,0 0-4,28 0 2,-28 0 0,0 0 0,0 0 0,28 0 2,-28 0-4,28 0 2,-28 0 0,28 0 0,-28 0 0,0 0 3,0 0-6,0 0 11,0 0 15,0 0-22,0 0 8,0 0-1,0 0-1,0 0-7,0 0 9,0 0 55,0 0-45,0 0-24,0 0 9,0 0 17,0 0 211</inkml:trace>
    </iact:actionData>
  </iact:action>
  <iact:action type="add" startTime="263123">
    <iact:property name="dataType"/>
    <iact:actionData xml:id="d24">
      <inkml:trace xmlns:inkml="http://www.w3.org/2003/InkML" xml:id="stk24" contextRef="#ctx0" brushRef="#br3">5516 7312 0,'28'0'280,"-28"-28"-198,28 28-75,0 0 16,0 0-3,0 0 1,0 0-6,0 0-6,0 0 11,0 0-5,0 0-3,28 0 4,-28 0-9,0 0 2,28 0-1,1 0-1,-29 0 1,0 0 1,28 0-1,-28 0 0,0 0 1,0 0 0,0 0 6,0 0 1,0 0 15,0 0-21,0 0 4,0 0 2,0 0-8,0 0 0,0 0 0,28 0 15,-28 0-14,28 0-1,-28 0 2,0 0-4,28 0 4,-28 0-4,28 0 2,-28 0 0,28 0 1,0 0-3,-28 0 5,0 0-5,28 0 2,-28 0 1,28 0 7,-28 0-1,0 0 73,0 0-71,0 0 2,0 0-14,0 0 10,0 0 1,0 0-8,0 0 13,0 0 230,0 0-210,0 0-23,0 0 43,0 0 163,-28-28-152</inkml:trace>
    </iact:actionData>
  </iact:action>
  <iact:action type="add" startTime="266868">
    <iact:property name="dataType"/>
    <iact:actionData xml:id="d25">
      <inkml:trace xmlns:inkml="http://www.w3.org/2003/InkML" xml:id="stk25" contextRef="#ctx0" brushRef="#br3">3304 8545 0,'28'0'103,"0"0"-39,0 0-40,0 0-8,0 0-8,0 0 8,0 0 0,0 0 17,0 0-27,0 0 15,0 0-8,0 0-4,0 0-3,28 0 3,-28 0-2,0 0 11,0 0-12,0 0 58,0 0-46,0 0-1,0 0-8,0 0-4,0 0 13,0 0-5,0 0-3,0 0 4,0 0 5,0 0-5,0 0-5,0 0 6,28 0 0,-28 0-7,0 0 0,0 0 2,28 0-4,-28 0 2,28 0 0,-28 0 0,28 0 0,-28 0 0,0 0 3,28 28-6,-28-28 3,0 0 0,0 0-1,28 0 2,-28 0 1,28 0-2,-28 0-2,28 0 2,-28 0 0,0 0 0</inkml:trace>
    </iact:actionData>
  </iact:action>
  <iact:action type="add" startTime="282531">
    <iact:property name="dataType"/>
    <iact:actionData xml:id="d26">
      <inkml:trace xmlns:inkml="http://www.w3.org/2003/InkML" xml:id="stk26" contextRef="#ctx0" brushRef="#br3">2884 15492 0,'28'0'91,"0"0"-76,-28 28-5,28-28 6,0 0-10,0 0 12,0 0-7,-28 28-2,28-28 1,0 0-2,0 0 14,0 28-6,0-28-8,0 29 3,28-29-6,0 0 4,-28 0-2,0 0 0,28 0 2,-28 0 0,0 0-1,28 0-2,-28 0 5,0 0-3,0 0-1,28 0 1,-28 0 1,0 0-3,28 28 4,28-28-2,-28 28-2,0-28 5,0 28-3,0-28-3,0 0 3,0 0 0,28 0-1,-56 0 4,0 0 4,0 0 2,0 0 333</inkml:trace>
    </iact:actionData>
  </iact:action>
  <iact:action type="add" startTime="284547">
    <iact:property name="dataType"/>
    <iact:actionData xml:id="d27">
      <inkml:trace xmlns:inkml="http://www.w3.org/2003/InkML" xml:id="stk27" contextRef="#ctx0" brushRef="#br3">2800 16333 0,'28'0'128,"0"0"-112,0 0 8,0 0-8,0 0-8,0 0 1,28 0 2,28 0-7,-56 0 6,0 0-1,0 0-4,28 0 3,-28 0 11,0 0-6,0 0-5,0 0 10,28 0-12,0 0 2,0 0 0,0 0 0,0-28 0,0 28 0,28 0 2,-28 0-4,-28 0 2,0 0 2,0 0-4,0 0 10,0 0 7,0 0-13,0 0 5,0 0-7,0 0 2,0 0-4,0 0 3,0 0-2,0 0 11,0 0-2,0 0-10,0 0 2,0 0 0,0 0 0,0 0 3,0 0-6,0 0 3,0 0-1,0 0 11,0 0 13,0 0-7,0 0 0,0 0-7,0 0-2,0 0-6,0 0-2,0 0 10,0 0-1,0 0-9,0 0 9,28 0-5,-28 0-6,0 0 3,28 0 0,-28 0 0,0 0 5,0 0-8,28 0 1,-28 0 12,28 0-12,-28 0 10,28 0-8,-28 0 0,0 0 0,28 0 0,-28 0 0,0 0 1,0 0-2,0 0 1,0 0 0,0 0 0,0 0 0,0 0 0,0 0 9,0 0-10,0 0 9,0 0-8,0 0 24</inkml:trace>
    </iact:actionData>
  </iact:action>
  <iact:action type="add" startTime="293859">
    <iact:property name="dataType"/>
    <iact:actionData xml:id="d28">
      <inkml:trace xmlns:inkml="http://www.w3.org/2003/InkML" xml:id="stk28" contextRef="#ctx0" brushRef="#br3">2828 17089 0,'28'0'160,"0"0"-152,0 0 8,28 0-4,0 0-6,0 0 3,0-28-4,0 28 6,0 0-5,28-28 1,-56 28 1,0 0 2,0 0-4,28 0 3,-28 0-1,0 0 1,28-28-3,-28 28 2,0 0 0,28 0 0,-28 0 0,0 0 0,0 0 0,56 0 0,-28 0 5,-28 0-10,28 0 5,0 0 0,-28 0 2,56 0-3,-56 0 0,0 0 1,28 0 2,0 0-3,0 0 1,0 0-1,0 0 3,0 0-4,0 0 1,0 0 3,0 0-3,-28 0 4,0 0-6,28 0 3,-28 0 12,0 0-16,28 0 12,-28 0-8,0 0 0,0 0 0,0 0 15,-28-28-21,28 28 5,0 0 1,0 0 0,28 0 0,-28 0 1,0 0-2,0 0 3,0 0-4,0 0 2,0 0 0,0 0 11,0-28-15,0 28 6,0 0-1,0 0-3,0 0 1,0 0 10,0 0-9</inkml:trace>
    </iact:actionData>
  </iact:action>
  <iact:action type="add" startTime="297411">
    <iact:property name="dataType"/>
    <iact:actionData xml:id="d29">
      <inkml:trace xmlns:inkml="http://www.w3.org/2003/InkML" xml:id="stk29" contextRef="#ctx0" brushRef="#br3">4368 17818 0,'-28'0'163,"0"0"-148,0 0-1,0 0-3,0 0-6,0 0 7,0 0 0,0 0-4,0 0 10,0 0 132,0 0-117,0 0-23,28-28 3,-28 28-5,0 0 17,0-28-10,0 28-6,0 0 270,0 0-263,-28 0-2,28 0-11,-28-28 4,0 28 2,28-28 8,0 28 101,0 0-111,0 0 2,-28 0-1,28 0 8,0 0-8,0 0 2,0 0 14,0 0-10,-28 0-4,28 0-4,0 0 1,-28 0 2,28 0 8,0 0-9,0 0-1,0 0 3,0 0 12,28 28-11,-28-28-6,0 0 3,0 0 26,0 0-4,0 0-14,0 0 1,0 0-2,0 0 4,0 0 19,0 0-22,0 0 30</inkml:trace>
    </iact:actionData>
  </iact:action>
  <iact:action type="add" startTime="303604">
    <iact:property name="dataType"/>
    <iact:actionData xml:id="d30">
      <inkml:trace xmlns:inkml="http://www.w3.org/2003/InkML" xml:id="stk30" contextRef="#ctx0" brushRef="#br3">14254 5295 0,'28'0'399,"0"0"-382,0 0-8,0 0 6,0 0 2,0 0 5,0 0-14,0 0 8,0 0 0,28 0-8,-28 0 0,0 0 0,28 0 3,-28 0-2,0 28 2,0-28-3,0 0 17,0 0-16,28 0 15,-28 28-22,0-28 2,28 0 6,-28 0 0,0 0-3,0 0 0,0 0 20,0 0-4,0 0-13,0 0 2,28 0-2,0 0 2,0 0-9,-28 0 4,0 0-1,28 0 9,-28 0-12,0 0 4,28 0 0,-28 0 9,0 0 2,0 0-11,0 0 1,0 0 0,28 0 18,-28 0-19,28 0 8,-28 0-4,28 0 2,-28 0-5,0 0 4,0 28-8,56-28 4,-56 0 2,0 0 0,0 0-7,28 0 6,-28 0 0,0 0 0,28 0-3,-28 0 11,0 0-2,0 0-8,0 0 19,0 0-25,0 0 14,0 0-8,0 28 9,0-28 0,0 0 7,0 0-15,0 0 10,0 0-2,0 0 0,0 0-9,0 0 9,0 0 2,28 0-2,-28 0-2,0 0-3,0 0-3,0 0 6,0 0 4,0 0-13,0 0 3,0 0 1,0 0 8,0 0-3,0 0-6,0 0 1,0 0 6,0 0-7,-28 28 0,28-28 0,0 0 152,0 0-142,0 0-7,0 0-8,56 0 7,-56 0-4,0 0 1,28 0 2,0 0-1,-28 0 10,0 0 20,0 0-14</inkml:trace>
    </iact:actionData>
  </iact:action>
  <iact:action type="add" startTime="310116">
    <iact:property name="dataType"/>
    <iact:actionData xml:id="d31">
      <inkml:trace xmlns:inkml="http://www.w3.org/2003/InkML" xml:id="stk31" contextRef="#ctx0" brushRef="#br3">7617 16501 0,'28'28'234,"0"-28"-205,0 0-17,0 0 1,0 0-6,0 0 1,0 0 0,28 0 6,-28 0-12,0 0 7,0 0-2,0 0 4,0 0-6,0 0 2,0 0 19,0 0-24,0 0 3,28 0 13,-28 0-8,0 0-5,0 0 4,0 0-3,0 0 14,0 0-16,0 0 52,0 0 9,0 0-6</inkml:trace>
    </iact:actionData>
  </iact:action>
  <iact:action type="add" startTime="312171">
    <iact:property name="dataType"/>
    <iact:actionData xml:id="d32">
      <inkml:trace xmlns:inkml="http://www.w3.org/2003/InkML" xml:id="stk32" contextRef="#ctx0" brushRef="#br3">11425 16613 0,'28'0'171,"0"0"-150,0 0-5,0 0-2,0 0-10,0-28 2,0 28 2,0 0 8,0 0 1,0 0 0,0 0 13,0 0 107,0 0-106</inkml:trace>
    </iact:actionData>
  </iact:action>
  <iact:action type="add" startTime="322403">
    <iact:property name="dataType"/>
    <iact:actionData xml:id="d33">
      <inkml:trace xmlns:inkml="http://www.w3.org/2003/InkML" xml:id="stk33" contextRef="#ctx0" brushRef="#br3">10753 17229 0,'28'0'104,"0"0"-69,0 0-21,-28 28-7,28 0 0,0-28 4,28 28-5,28 0 2,-28-28 0,28 28 4,0 0-8,-28 0 3,0-28 2,0 0 1,0 28-2,-28-28-2,0 28 5,56-28-6,-56 0 5,0 29-4,28-1 4,-28-28-5,0 28 8,28-28-7,-28 0 1,0 0 0,0 28 12,0-28 10,0 0-13,0 0-6,0 0 1,0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6.86636" units="1/cm"/>
          <inkml:channelProperty channel="Y" name="resolution" value="38.13559" units="1/cm"/>
          <inkml:channelProperty channel="T" name="resolution" value="1" units="1/dev"/>
        </inkml:channelProperties>
      </inkml:inkSource>
      <inkml:timestamp xml:id="ts0" timeString="2021-01-22T15:39:07.8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393">
    <iact:property name="dataType"/>
    <iact:actionData xml:id="d0">
      <inkml:trace xmlns:inkml="http://www.w3.org/2003/InkML" xml:id="stk0" contextRef="#ctx0" brushRef="#br0">1344 13643 0,'28'0'433,"0"0"-393,0 0-25,28 0-8,0 0 2,-28 0-1,0 0-1,28 0 4,-28 0-5,0 0 1,28 0 1,-28 0 0,0 0 3,28 0-6,0 28 4,0-28-2,0 0 1,0 0 0,0 0 1,0 0-2,28 29 1,0-29 0,0 0 0,-56 0 3,0 0-6,28 0 6,-28 0 3,0 0-7,0 0 9,0 0-8,0 0 0,28 28 2,-28-28-4,0 0 2,28 0 3,0 0-6,-28 28 3,0-28 0,28 0 3,-28 0 3,28 0 4,-28 28-5,0-28-4,0 28 4,28-28-11,-28 0 6,0 0 0,28 28 0,-28-28 5,0 0-9,28 28 3,-28-28 3,0 0-3,28 0 1,0 28 0,0 0-1,0-28 1,28 28 3,0-28-5,28 28 1,-28 0 1,56 0 4,-28 0-8,0-28 4,-28 28 3,56-28-2,-56 28-2,0-28-2,-28 28 7,0-28-8,28 0 5,-28 0-1,28 0 1,-28 0-3,28 0 3,28 0-2,0 0 1,28 0 0,-28 0 1,0 0-2,1 0 1,-29 0 4,-28 0-6,-28 0 0,28 0 3,-28 0 9,0 0 107,28 0-100,-28 0-22,28-28 11,0 28-13,56-56 4,-28 0 4,0 56 0,0-28 0,0-28-4,0 28 5,-56 28-4,0-28 7,0 28-11,0-28 120,0 28-114,0-28 8,0 28-8,0-28 7,0 28-7,-28-28 178,-28 28-177,-28-28-4,-28 28 3,0 0 4,-28 0-6,0 0 1,0 0 3,28 0-4,0 0 3,0 0-3,28 0 2,0 0 0,0 0 0,28 0 0,-28 0 0,28 0 3,-56 0-6,28 0 5,28 0-4,-28 0 2,27 0 0,-55 0 0,28 0 0,0 0 0,0 0 0,0 0 0,-28 0 0,0 0 0,0 0 0,-28 0 0,-56 0 0,28 0 3,0 0-6,-56 0 3,28 0 0,28 0 3,28 0-6,28-28 5,0 28-4,0 0 2,28 0 1,0 0-2,0 0 1,0 0 0,0 0 3,0 0-6,0 0 4,-28 0-2,28 0 1,-28 0 3,0 0-6,-28 28 3,56-28 4,0 28-8,28-28 4,0 0 0,0 0 0,0 0 0,0 0 35,0 0-30,0 0 3,0 0-8,56 0 80,0 0-67,0 0-18,0 0 10,28 0-10,0 0 5,0 0 0,0 0 0,56 0 2,0 0-4,84 0 2,28 0 3,0 0-6,0 0 3,-28 0 1,-28 0-2,0 0 1,-84 0 0,0 0 0,-28 0 3,-28 0-6,0 0 3,28 0 2,-28 0 5,28-28-8,-28 0 12,0 28-9,0 0 2,0 0 11,0 0-6,0 0-8,-28-29 21,-28 29 123,-56-56-146,28 28 1,-28 0 1,0 0 1,0 0 1,0 0 0,0 28-3,28-28-6,-28 28 5,28 0-1,-28-28 5,28 28-6,0 0 3,28 0 3,-28 0-2,0 0-5,28 0 4,0 0 3,-28 0-6,28 0 5,0 0 4,0 0-5,0 0-2,-28 0 9,0 0-5,0 0-3,0 0-1,0 0 1,0 0 1,0 0-2,-28 0-1,28 0 1,28 0 4,0 0-3,0 0-3,0 0 16,0 0-7,0 0-8,-28 0 2,28 0 6,-28 0-12,0 0 6,0 0 0,0 0 8,-28 0-14,0 0 4,28 0 3,0 0 2,0 0-5,28 0 0,-28 0 3,28 0 1,0 0-4,0 0 1,0 0 1,0 0 0,0 0 9,0 0 1,-28 0-3,28 0 1,0 0-3,-28 0-4,28 0-1,0 0 0,-28 0 1,0 0-2,0 0 1,0 0 3,-28 0-5,28 0 1,0 0 1,0 0 0,0 0 0,0 0 1,28 0-2,0 0 1,0 0 0,28 28 276,0 0-280,0 0 12,0 0 4,0 0-6,0 0-5,0 0 1,0 0-3,28 0-1,-28 1 8,28-1 2,0-28 0,0 0 8,-28 28 1,28-28-18,0 0 9,0 28-2,0-28-4,28 0 1,-28 28-5,28-28 1,0 28 1,28-28 0,0 0 4,0 28-5,0 0-1,28-28 4,-28 28-4,0-28 5,0 0-7,-28 0 4,0 0 1,0 28-2,-28-28 1,0 0 1,0 0 2,28 28-7,-28-28 4,0 0 0,56 0 0,-56 0 0,28 0 0,0 0 0,0 28 0,-28-28 0,0 0 0,0 0 0,28 0 0,0 0 0,0 0 0,-28 0 0,28 0 0,0 0 0,28 0 4,-28 0-7,-28 0 2,0 0 2,28 0 2,-28 0 25,0 28 4,0-28-23,0 0-9,0 0 8,28 0-9,-28 0 4,28 0-6,-28 0 3,56 0 0,-56 0 3,0 0-6,0 28 6,28-28-6,-28 0 11,0 0-6,0 0-2,0 0 3,0 0-8,0 0 5,28 0 1,-28 0 4,0 0-8,28 0 0,-28 0 3,28 0 0,-28 0 0,28 0 3,-28 0-6,0 0 3,0 0 1,28 0-2,0 0 1,0 0 1,-28 0-2,28 0 4,0 0-6,28 0 7,0 0-4,-28 0-4,0 0 4,-28 0 0,28 0 0,0 0 0,0 0 0,-28 0 0,0 0 6,28 0-11,-28 0 4,1 0 1,27 0 0,-28 0-1,28 0 2,-28 0-1,28 0 0,-28 0 3,56 0-6,-28 0 3,0 0 2,0 0-2,0 0-3,0 0 4,0 0-1,28 0 4,-56 0-8,0 0 5,0 0 0,0 0 7,0 0-2,0 0 0,-28-28 12,28 28-17,0 0 6,0 0 9,0-28-16,0 28 0,0-28 5,0 28-10,0 0 13,-28-28 121,0 0-122,0 0 2,0 0-6,0 0 2,0 0-5,0 0 7,-28 0-7,28 0 89,0 0-82,-28 28 145,0 0-141,28-29-10,-28 1-5,-28 28 8,0 0-8,0-28 4,0 28 0,0 0 3,-28-28-4,28 28-2,28 0 5,0 0 1,0 0-7,0 0 4,0 0 0,-28-28 2,0 28 1,0 0-8,28-28 5,-28 28 0,0 0 0,28 0 1,0 0-2,0 0 1,0 0 9,0 0-9,0 0 31,-1 0 12,1 0 106,0 0-149,0 0 1,-28-28-2,0 28 1,0-28 9,0 28-15,-28-28 4,28 28 3,-28 0-2,28 0 0,0 0 1,28 0 1,-28 0 5,28 0-12,0 0 5,-28 0 6,28 0-2,0 0-10,0 0 6,-28 0 1,28 0 4,-28 0-8,0 0 7,0 0-6,0 0 4,-28 0-2,28 0 4,28 0-6,0 0 4,0 0 6,0 0 5,0 0-11,0-28-6,-28 28 5,28 0 0,0 0 0,-28 0 0,0 0 0,28 0 0,-28 0 3,28 0-6,-28-28 3,28 28 8,0 0-7,0 0 1,0 0 5,0 0-6,0 0-4,0 0 5,-28 0-1,0 0 5,28 0 2,0 0 26,-28 0-28,28 0-5,0 0-3,-28 0 2,0 0 0,-28 0 1,28 0-2,0 0 5,0 0-8,0 0 5,0 0 3,0 0-4,-28 0-5,28 0 5,0 0 0,28 0 4,-28 0-8,28 0 4,-56 0 6,28 0-12,0 0 6,0 0 4,28 0-2,-28 0-8,0 0 6,28 0 0,0 0 0,0 0 0,0 0 1,0 0-2,0 0 1,0 0 1,0 0 0,-28 0-2,28 0 0,0 0 1,-28 0 4,28 0-8,-28 28 4,28-28 1,-28 0-2,28 0 1,0 0 0,-28 0 3,56 28 10,0 0 195,28-28-176,-28 28-32,28-28 0,0 0 21,28 28-17,-28 0-4,0-28 0,28 0 0,0 0 7,0 28-7,-28-28-6,28 0 4,0 0 2,0 0 5,0 0-10,0 0 5,0 28 0,0-28 7,28 0-14,0 0 9,-28 0-4,28 0 10,-28 0-15,0 0 9,-28 0-4,28 0 1,-28 0 1,28 0 8,-28 0-8,0 0 0,0 0 0,56 0 0,0 28 0,-28-28 4,0 0-5,0 0-2,-28 0 7,28 0-8,-28 0 5,0 0-2,0 0 20,0 0-14,0 0 14,0 0-21,0 0 4,28 0-4,-28 0 4,0 0-5,28 0 3,-28 0 4,0 0-5,0 0-2,28 0 6,-28 0 3,28 0-4,-28 0-5,28 0 7,0 0-8,0 0 4,0 0 0,0 0 0,-28 0 0,0 0 0,28 28 3,0-28-6,28 0 3,0 29 0,28-29 0,0 28 7,-28-28-14,28 0 7,28 0 0,-56 0 3,0 0-6,-28 0 6,28 0-6,0 0 3,0 0 0,0 0 2,0 0-3,1 0 4,-1 0-7,0 0 4,0 0 1,-28 0-2,0 0 1,-28 0 0,0 0 3,0 0 436,0 0-433,28 0 7,0 0-13,28 0-5,-28 0 5,28-28 5,0-1-10,-28 29 5,-28 0 0,0-28 4,0 28-8,0 0 28,-28-28 137,28 28-98,-28-28-55,28 28-4,0-28 2,-28 0-5,28 28-2,0 0 15,-28-28 26,28 28-35,0 0 39,0 0-36,-28-28 256,0 0-233,-28 28-31,28-28 0,-28 28 5,0 0-2,28-28-2,-28 28 1,0 0 3,0 0 5,0 0 0,-28 0-11,0 0 7,28 0 5,0 0-6,0 0 30,0 0-39,28 28 30</inkml:trace>
    </iact:actionData>
  </iact:action>
  <iact:action type="add" startTime="32392">
    <iact:property name="dataType"/>
    <iact:actionData xml:id="d1">
      <inkml:trace xmlns:inkml="http://www.w3.org/2003/InkML" xml:id="stk1" contextRef="#ctx0" brushRef="#br0">1428 12075 0,'28'0'91,"0"0"-84,0 0 15,0 0-5,0 0-2,0 0-7,0 0 9,0 0-2,28 0 1,-28 0-8,0 0 0,0 0 0,28 0 0,-28 0 5,0 0-10,0 0 5,0 0 0,0 0 5,28 0-8,0 0 1,0 0 2,28 0 3,-28 0-4,28 0-1,-28 0 3,0 0-2,56 28 1,-56-28 2,0 0-4,0 0 2,-28 0 2,28 0-4,0 0 4,28 0-3,-28 0 3,84 0-4,-28 0 1,28 0 1,-28 0 5,28 0-10,-56 0 5,-28 0 0,0 0 5,-28 0-7,0 0-1,0 0 4,0 0-2,0 0 11,0 0-2,28 0-8,-28 0-2,28 0 2,0 28 0,28-28 0,-28 0 0,-28 0 3,0 0-5,0 0 1,28 0 1,-28 0 0,0 0 3,0 0-6,28 0 13,-28 0-11,0 0 0,28 0 1,-28 0 1,28 0-2,-28 0 4,28 0-6,0 0 4,-28 0-1,0 0 2,28 0-5,0 0 4,-28 0-2,28 0 3,0 0-3,0 0 0,0 0 1,28 0 0,-28 0 3,-28 0-6,0 0 3,28 0 2,-28 0 0,0 0 2,0 0-3,0 0 6,-56-28 225,0 28-232,28-28 11,-28 0-12,0 28 8,0 0-5,0-28-4,0 28 2,0 0-1,0 0 5,0-28-7,-28 0 2,0 28 4,-84-28-1,28 28-5,-28-28 1,-56 28 2,56 0 5,-28 0-10,56 0 7,28 0-2,28 0-2,0 0 2,28 0 0,0 0 17,0 0-22,-28 0 1,28 0 6,-28 0-4,0 0 2,0 0 0,0 0 0,-28 0 1,0 0-1,0 0-1,28 0 3,0 28-4,28-28 2,-28 0 1,28 0 0,0 0-2,0 0 0,-28 0 1,0 0 0,28 0 1,-28 0-2,0 0 3,0 0-2,-28 0-2,28 0 2,0 0 1,28 28-2,-28-28 1,28 0 3,0 0-4,0 0-1,0 0 2,0 0 3,0 0-6,-28 0 3,28 0 1,-28 0 1,28 0-1,-28 0-3,28 0 0,0 0 2,0 0 9,0 0-8,0 0 11,0 0-17,0 0 28,0 0-4,0 0-14,0 0-3,0 0 8,0 0-5,-28 0 2,28 0 2,-28 0-10,28 0 7,0 0-12,0 0 14,0 0 33,0 0-16,0 0 5,0 0-11,0 0 10,0 0-19,0 0-3,0 0-8,0 0 9,0 0-7,0 0-2,28-28 1,-28 28 1,0 0 7,56 0 240,0 0-233,0 0-6,0 0-8,28 0 6,-28 0-7,28 0-1,0 0 1,0 28 0,0-28 0,0 0 0,0 0 0,-28 0 3,28 0-6,0 0 3,-28 0 0,28 28 4,-28-28-8,56 0 4,-56 0 0,0 0 3,28 0-6,0 0 3,0 0 0,28 0 0,-28 0 0,28 0 0,0 0 0,0 28 0,-28-28 0,28 0 1,-28 0-2,-28 0 1,28 0 0,-28 0 1,0 0 0,28 0-3,-28 0 5,0 0-5,0 0 3,28 0-3,28 0 2,-28 0 1,0 0 0,0 0-3,0 0 5,0 0-6,28 0 3,-28 0 0,28 0 3,0 0-6,0 0 3,-28 0 0,0 0 0,28 0 3,-28 0-6,0 0 3,28 0 0,-28 0 4,28 0-8,0 0 6,-28 0-4,0 0 2,28 0 0,-56 0 2,0 0-4,28 0 6,-28 0-8,0 0 13,0 0-10,0 0 10,0 0 16,0 0-17,-28-28-8,28 28 2,0 0-5,0 0 11,0 0-1,0 0 2,0 0-7,0 0 7,0 0-8,0 0-6,0-28 8,0 28 6,0 0-5,0-28-4,0 28 9,0 0 6,0 0 25,-56 0 124,0 0-168,-28 0 4,-28 0 0,-28 0 1,-28 0 3,-28-28-9,28 28 6,-84 0 2,28 0-7,0 0 4,-28-28 6,28 28-7,56-28-4,-56 28 6,0-28-2,56 28 1,0-28 0,28 28 0,0 0 3,28 0-6,28 0 3,28 0 0,-28 0 0,0 0 9,28 0-9,0 0 0,-28 0 2,0 0-4,0 0 1,-28 0 1,28 0 3,0 0-6,28 0 3,0 0 0,-28 0 4,28 0 2,-28 0-8,0 0 14,28 0-14,0 0 8,0 0-1,0 0-2,0 0 6,0 0-8,0 0-3,0 0 11,0 0-2,0 0-7,0 0 17,0 0 7,28 28 363,28-28-375,-28 28-4,28-28 0,0 0-3,0 0 7,28 0-13,-28 28 2,28-28 1,0 0-2,0 0 6,28 0-13,-28 0 6,0 0 0,0 0 1,28 0 0,-28 28 0,28-28 0,0 0 3,0 0-6,0 0 3,0 0 0,28 28 0,-28-28 4,0 28-8,28-28 4,28 0-1,-28 28 7,0-28-11,0 0 5,-28 0 2,0 0-1,0 0-3,0 0 1,0 0 1,0 0 3,0 0-6,-28 0 4,0 0-2,28 0 1,-56 0 0,28 0 1,0 0-2,0 0 1,0 0 0,0 0 0,-28 0 0,0 0 0,28 0 1,0 0-2,0 0 1,-28 0 2,0 0-4,28 0 3,-28 0-1,0 0-2,28 0 5,-28 0-5,0 0 10,0 0-5,-56 28 212,-28-28-207,0 0-7,0 0-4,-28 28 4,0-28-2,-28 0 2,-28 0-2,28 0 5,-56 0-8,0 0 6,28 0-4,-28 0 2,28 0 0,28 0 1,0 0 0,-56 0-3,56 0 2,0 0 0,-28 0 0,-28 0 0,56 0 4,-28 0-6,56 0 0,0 0 3,0 0-2,0 0 3,28 0-4,0 0 2,28 0 1,-28 0 1,0 0-3,0 0 1,-28 0 2,28 0-6,0 0 4,0 0 0,28 0 0,-28 0 1,28 0 7,84 0 235,-28 0-247,28 0 5,0 0-1,28 0-1,0 0 1,28 0 0,-28 0 1,0 0-1,0 0 4,0 0-9,-28 0 5,0 0 6,28 0-12,0 0 6,0 0 5,0 0-10,0 0 11,0 0-11,0 0 4,56 0 1,-28 0 0,-28 0 0,0 0 0,28 0 0,0 0 0,0 0 3,0 28-6,-28-28 3,0 0 0,0 0 0,0 0 0,-28 0 0,-28 0 0,0 0 3,0 0-6,0 0 16,0 0-18</inkml:trace>
    </iact:actionData>
  </iact:action>
  <iact:action type="add" startTime="56064">
    <iact:property name="dataType"/>
    <iact:actionData xml:id="d2">
      <inkml:trace xmlns:inkml="http://www.w3.org/2003/InkML" xml:id="stk2" contextRef="#ctx0" brushRef="#br0">1540 8825 0,'28'0'203,"0"0"-189,0 0-5,0 0-2,28 0 1,-28 0 0,0 0 7,0 0-13,28 0 4,-28 0 14,0 0-7,0 0-5,0 0 10,28 0-13,0 0 3,0 0 0,0 0 4,0 0-7,0 0 2,0 0 3,0 0-4,-28 0 4,0 0-4,0 0 2,0 0 9,0 0-8,0 0-3,28 0 2,-28 0 0,28 0 0,-28 0 0,56 0 0,-56 0 0,0 0 1,0 0-2,28 0 3,-28 0-4,0 0 3,28 0-2,0 0 2,-28 0 2,0 0-7,0 0 3,56 0 2,-56 0 4,28-28-9,0 28 4,0 0-1,0 0 1,-28 0 3,28 0-6,-28 0 6,0 0-5,0 0 1,0 0 41,0 0-30,0 0-9,0 0-4,28 0 4,0 0-1,0 0-1,0 0 1,0 0 0,0 0 5,0 0-9,0 0 3,-28 0 9,-28-28 152,0 0-151,-56 0-6,28 28-1,-28-28-7,0 0 4,28 28 2,0-28-1,-56 0 0,56 0-1,0 28 1,-28-28 6,56 0-9,-28 28 0,0 0 3,0-28 2,0 28 4,-28-28 14,28 28-24,0-28 12,0 28-2,0 0 85,-28 0-92,28 0 3,-28 0 7,28 0-12,-28 0 12,28 0 0,0 0-9,0 0 2,0 0-6,0 0 5,0 0-2,-28 0 1,28 0 1,0 0-1,0 0 0,-28 0-1,28 0 2,0 0-2,-28 0 3,28 0-4,0 0 3,0 0-2,-28 0 1,28 0 1,0 0-2,-28 0 5,28 0-8,0 0 13,0 0-10,0 0 3,-28 0 4,28 0 3,-28 0-9,28 0 0,0 0 7,0 0-14,-56 0 8,28 0-3,0 0 3,0 0 0,28 0-3,-28 0 2,28 0 3,0 0-3,0 0-1,0 0 0,0 0 2,0 0 0,0 0 4,0 0 4,0 0-7,0 0 6,0 28 45,0-28-37,0 0-16,28 28 9,-28-28-2,28 28 82,0 0-78,0 0 1,28-28-3,0 0-1,-28 28 55,28-28-63,0 28 21,-28 0-6,28-28-19,0 0 12,-28 28 0,28-28-8,0 0 8,0 0 9,0 0-14,-28 28-7,28-28 15,28 0-13,-28 28 4,0-28-5,28 28 3,-28-28 0,0 28 0,0-28 3,28 0 3,-28 0 1,-28 28-7,28-28 0,0 0 0,0 0 0,-28 28 1,56-28-2,-28 28 1,0-28 3,0 0-6,0 0 3,0 0 1,0 0 7,0 28-6,0-28-5,0 0 4,28 0 6,-28 0-8,0 0 2,28 28-1,-28-28 5,0 0-1,0 0-5,0 0 1,0 0 0,0 0 0,0 0 15,28 0-22,-28 0 7,0 0 0,0 0 0,28 28 0,-28-28 2,0 0-4,0 0 13,0 0 2,0 0-5,0 0 0,0 0 0,28 0 0,-28 0-2,0 28-11,0-28 4,28 0 1,-28 28 0,0-28 2,28 0-4,-28 0 2,0 0 0,0 0 2,28 0-4,-28 0 2,0 0 3,28 0-6,-28 0 3,28 0 0,-28 0 0,28 0 4,-28 0 0</inkml:trace>
    </iact:actionData>
  </iact:action>
  <iact:action type="add" startTime="65305">
    <iact:property name="dataType"/>
    <iact:actionData xml:id="d3">
      <inkml:trace xmlns:inkml="http://www.w3.org/2003/InkML" xml:id="stk3" contextRef="#ctx0" brushRef="#br0">1484 15268 0,'28'0'187,"0"0"-156,0 0-17,0 0 9,0 0-6,0 0 40,0 0-51,0 0 11,28 0 4,-28 0-16,0 0 0,0 28 6,0-28-6,0 0 4,0 0-2,0 0 1,0 0 5,0 0-10,28 0 14,-28 0-8,0 28 0,28-28-3,-28 0 2,0 0 1,28 0 2,0 0-6,-28 0 1,28 28 5,0-28-6,28 0 4,-28 28-1,28-28-1,0 0 1,0 28 2,28-28-4,0 28 2,0-28 0,-28 0 0,0 0 0,0 0 0,28 28 3,-28-28-5,0 0 1,-56 0 1,0 0 3,0 0-3,0 0 5,0 0-5,0 0 0,28 0 0,-28 0 0,28 0 0,0 0 0,28 0 0,-28 0 0,0 0 0,28 0 0,-56 0 0,28 0 0,0 0 0,0 0 0,-28 0 0,56 0 0,-56 0 0,0 0 2,0 0-4,28 0 4,-28 0-4,0 0 2,28 0 1,-28 0-2,0 0 9,0 0 0,0 0 0,0 0-3,0 0-10,0 0 5,28 0 2,0 0-4,0 0 2,0 0 0,0 0 0,0 0 0,0 0 0,-28 0 1,0 0-2,0 0 10,0 0-2,28 0 2,-28 0-10,56 0 1,0 0 0,29 0 0,-29 0 0,-28 0 1,0 0 1,-28 0-5,28 0 4,-28 0 8,0 0-3,0 0-4,0 0 5,0 0 0,0 0-7,0 0 1,28 0-2,-28 0 1,0 0 0,0 0 1,28 0-2,0 0 1,-28 0 0,0 0 0,28 0 0,-28 0 0,0 0 0,0 0 8,0 0-8,-28-28 0,28 28 2,0 0 2,0 0-10,0 0 6,0 0 0,0 0 9,-28-28-10,56 28 3,-28-28-4,0 28 4,0 0-2,0 0-2,0 0 5,-28-28-6,28 28 3,0 0 0,0 0 1,0-28 7,0 28-9,0 0 1,0-28 4,0 28 131,-28-28-122,-28 28-13,0 0 8,0 0 0,0-28-8,0 28 0,-28 0 12,28-28-15,0 28 2,0 0 2,0 0-1,0 0-1,0 0 13,-28 0-8,28 0 5,0-28-9,-28 28 7,28 0 2,-28 0-9,28 0 2,0-28-4,-28 28 1,28-28 1,0 28 1,-28 0-1,0 0 5,28 0-11,0 0 6,-28 0 0,0 0 0,0 0 1,0 0-2,0 0 1,0 0 0,0 0 0,-28 0 0,28 0 0,0 0 0,-1 0 3,29 0-6,-28 0 3,28 0 0,0 0 0,0 0 0,0 0 0,0 0 0,0 0 1,-28 0-2,28 0 2,0 0 1,-28 0 0,28 0-7,0 0 6,0 0-2,-56 0 2,56 0-2,0 0 2,0 0-2,-28 0 4,28 0-4,0 0-1,-28 0 2,0 0 1,28 0 1,0 0-5,-28 0 6,28 0-1,0 0-2,0 0-4,-28 0 3,28 0 4,0 0-1,0 0-7,-56 0 5,56 0 0,0 0 5,0 0-10,-28 0 5,28 0 0,0 0 0,0 0 8,0 0 8,0 0-16,0 0 1,0 0 8,0 0-3,-28 0-6,28 0 0,-28 0 1,0 0-2,0 0 5,28 0-8,-28 0 4,28 0 1,-28 0 0,28 0 5,0 0-13,0 0 6,-28 0 1,28 0 3,0 0-6,-28 0 4,28 0-1,0 0 10,0 0-11,0-28 24,0 28-12,-28 0-7,28 0-3,0-28 1,0 28 0,-28 0-6,0 0 4,28 0 0,0 0 5,-28 0-10,28 0 13,0 0 0,0 0-8,0 0 16,0 0-22,-28-28 10,28 28-1,0 0-2,0 0-3,0 0 12,0 0-9,0 0 4,0 0-3,0 0 2,-28-28-10,28 28 6,0 0-2,0 0 11,-28 0-15,0 0 3,28 0 5,0 0 0,-56 0-4,28 0 0,0 0 3,0 0 1,28 0-3,-28 0 1,0 0 0,-28 0 2,56 0-5,0 0 3,0 0 0,28 0 0,-140 0 39,112 0-45,-28 0 4,28 0 3,0 0 0,0 0-2</inkml:trace>
    </iact:actionData>
  </iact:action>
  <iact:action type="add" startTime="84161">
    <iact:property name="dataType"/>
    <iact:actionData xml:id="d4">
      <inkml:trace xmlns:inkml="http://www.w3.org/2003/InkML" xml:id="stk4" contextRef="#ctx0" brushRef="#br0">21115 7760 0,'0'28'180,"28"-28"-177,0 0 14,0 0-9,0 0 2,56 0-1,-28 0-4,0 0 3,0 0 3,0 0-5,0 28 5,28-28-8,-56 0 5,0 0 3,28 28-6,0-28 3,28 0 1,-28 28-2,-28-28 1,0 0 0,28 0 0,0 0 2,-28 0-4,0 0 4,0 0 4,0 0 450,0 0-447,0 0-9,0 0 9,0 0 13</inkml:trace>
    </iact:actionData>
  </iact:action>
  <iact:action type="add" startTime="87953">
    <iact:property name="dataType"/>
    <iact:actionData xml:id="d5">
      <inkml:trace xmlns:inkml="http://www.w3.org/2003/InkML" xml:id="stk5" contextRef="#ctx0" brushRef="#br0">13834 10142 0,'28'0'146,"28"0"-131,-28 0 0,0 0-14,28 0 6,0 0 1,28 0 1,-28 0-1,0 28-2,0-28 3,0 0 1,0 0-1,0 0-2,28 0 0,-56 0 1,0 0 22,0 0-6,0 0 24,0 0-8,0 0 24,0 0-47,0 0-2,0 0 2,0 0 6</inkml:trace>
    </iact:actionData>
  </iact:action>
  <iact:action type="add" startTime="90217">
    <iact:property name="dataType"/>
    <iact:actionData xml:id="d6">
      <inkml:trace xmlns:inkml="http://www.w3.org/2003/InkML" xml:id="stk6" contextRef="#ctx0" brushRef="#br0">19631 10114 0,'28'0'195,"0"0"-190,28 0 2,28 0 1,0 0 0,-28 0 0,28 0 0,-28 0 0,28 0 4,-28 0-8,-28 0 6,0 0-3,0 0 0,28 0 1,0 0 1,-28 0-2,0 0 2,56 0-2,-56 0 5,0 0-4,0 0-3,0 0 11,0 0 223,0 0-222,0 0-2,0 0 1,0 0-8,0 0 10,0 0 182</inkml:trace>
    </iact:actionData>
  </iact:action>
  <iact:action type="add" startTime="108386">
    <iact:property name="dataType"/>
    <iact:actionData xml:id="d7">
      <inkml:trace xmlns:inkml="http://www.w3.org/2003/InkML" xml:id="stk7" contextRef="#ctx0" brushRef="#br0">10053 14708 0,'28'0'129,"0"0"-115,0 0 2,0 0-8,0 0 1,0 0-2,0 0 1,28 0-1,0 0 1,-28 0 1,0 0-1,28-28 3,-28 28-7,0 0 17,0 0-15,0 0-1,28 0 12,-28 0-8,0 0-1,28 0-2,0 0 10,0 0-12,-28 0 2,0 0 0,28 0 3,-28-28 0,0 28-2,0 0 0,0 0 2,0 0 2,0 0-6,28 0 11,-28 0-9,0 0 2,0 0-2,28 0 1,-28 0 5,0 0-10,28 0 7,-28 0-1,0 0 7,0 0-10,0 0 9,0 0 1,0 0 0,0 0-7,0 0-2,0 0 1,0 0 0,0 0 8,0 0 11,0 0-19,0 0-1,0 0 11,0 0-14,0 0 4,0 0 3,28 0-1,-28 0-7,0 0 5,0 0 2,28 0-4,-28 0 12,0 0 5,0 0-16,0 0 10,0 0 0,0 0-3,1 0-6,-1 0 8,0 0 33,0 0-34,0 0-7,0 0 8,0 0 1,0 0 15,0 0-25,0 0 10,0 0 7,0 0-9,0 0-7,0 0 9,0 0 0,28 0-6,-28 0 0,0 0-3,0 0 0,0 0 8,0 0-9,0 0 2,0 0 16,0 0-10,0 0 1,0 0-7,-56 0 239,0 0-230,0 0-1,0 0-12,0 0 3,-28 0-1,0 0 1,0 0 0,0 0 1,0 0-2,-28 0 1,0 0 0,0 0 0,-1 0 0,-27 0 0,28 0 0,0 0 0,0 0 3,0 0-6,28 0 3,0 0 2,-28 0-4,28 0 7,28 0-10,0 0 7,-28 0-4,28 0 2,-28 0 10,28 0 12,0 0-5,0 0 7,0 0-22,0 0 4,0 0 3,0 0 1,0 0-13,0 0 28,0 0-19,0 0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8B158BD-F9B9-4C1F-93F8-65B14A04C83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7C972C1-AE7D-4019-AAC7-2CBB006169C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DE07A33B-78B6-4736-88DD-DBD94C0D441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7760A86-9C72-4D66-A1E2-006F12EACD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BBBD9CF-DB87-4EBF-95AD-932D2B67B45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D28D172-49A4-44DA-9288-D1630D0B77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A48EDEF-1AD7-479A-B44D-7EA4AB4E3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48EDEF-1AD7-479A-B44D-7EA4AB4E35BD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91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4797425"/>
            <a:ext cx="6400800" cy="1392238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3C7D8D-D5B9-4BAA-8806-33FCD06042F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FFCAA2-4800-429B-AEF8-724EF497B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21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C7826-F4B3-4715-A380-8FB923CCC3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FAC0F-C558-4947-AE30-938D275EA720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1EDCB-62B0-4E76-9647-FDDEFFD210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Learning 2 Question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417D8-5932-40A0-815A-8262600F7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0248986-8E8C-4391-AC85-1846769384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689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8D75A-EF46-444C-8953-FBE4BCE2AE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3613-9208-40D3-A796-BBFE33D9AEC5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8B4E6-F134-466F-8951-61D1711E8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Learning 2 Question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A9BFE-7B90-44EF-89D8-2218895F88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41CF938-D43D-483A-AF10-75C897B573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44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F7611-AC46-4992-B4B8-CC45C4663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ADDE3-2A28-4BAF-B94A-84934142CB78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44020-79E6-4BCB-95AE-18BF3D82A8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Learning 2 Question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39487-F328-43A4-BAA6-7DCBFC13F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4F6AB2B-A9F3-4682-97F7-E7674C789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692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132-97BA-49B6-B96A-06BF0E94EE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ABBEC-2ABD-4C8E-8886-4E06F2C27279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EDA5-8CF3-4FE6-96BE-02D805D78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Learning 2 Question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E02A-65F7-47EC-96DB-BDA164DDCC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C1E23BC-A3A2-43DF-98A3-7915412CB5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71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36806-6126-49A3-9578-5316F8465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136F-AA47-48EF-9B58-630D6ADFFDB8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1F39E-C3B9-4F77-BC9F-292184D81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Learning 2 Question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6F42B-BC12-4C57-BB5B-82DA88E78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F341D11-7FDE-4B9F-AF7A-98CDC49BA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670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E4CA09-BBDC-4585-8E9A-B44B0EDE4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53473-811B-474A-ABC1-3540CED43616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C1656-D186-40E6-A9BC-B86C508A79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90855-A35E-49E8-8DD7-C146D9263DDE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48458F-D01E-46C2-A5D6-410CAF2A007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477F246-D89B-4284-BC67-6AEFAE0C2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338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9AAAD-C487-4130-96E9-A453647125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BC097-DE17-4008-A437-69F3F9A99BBE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0BB09-2210-4EE2-9C31-2975E8B014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7E5E08A-A785-47C9-B37C-BF9A4A1655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8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7533F-C40F-470C-A1EC-E9CE3C7472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38821-258E-4B3E-A729-1E23062B8E7F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8096558-C643-4E01-A5B6-5CFE2FCE9CA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1835AEE4-1350-4704-987E-1D2C474F3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3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CE8C7-E8C7-44C3-92FB-1756BCE5E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F00FC-03F8-4F8E-966E-03E8F2DD5E37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0F8A65-D49F-4CC9-BD63-AAC694CAE3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A3BE186-D0A4-45A8-B4C6-F3B56ED06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8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F74D7-6C00-4074-B60E-C4D76D140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61D17-E3DB-4830-8812-A5421F1EA765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F30D3-27BB-45D4-8A3B-503B3CF4E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6381750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Learning 2 Question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5FA14-C1E0-49D9-BE21-13805E779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586804F-7038-41E4-84A5-868D9BC76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38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40E3A-5E45-45E5-A33F-70AD35004B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62F4-314B-4A38-AF68-F0A8A92E3701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4E053-6110-464B-963B-47D7C868EB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01D522D-BC39-44EC-B3C3-2612A9095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9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AC558-D4FC-4CD5-B2BD-FC28AD8D0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A6332-06EC-42FB-BE13-1417E3C90573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33991-0721-45F5-9276-E036C07A7E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40568A9-4610-40A7-9EDB-B2C55D1E2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22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957C43-61B0-423C-90FD-45988C057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156D46-642F-41E7-BF00-4FA338CB75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9C885F-6E6C-400D-B5FB-15688F40ED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0"/>
            <a:ext cx="3563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1" u="sng">
                <a:latin typeface="+mn-lt"/>
              </a:defRPr>
            </a:lvl1pPr>
          </a:lstStyle>
          <a:p>
            <a:pPr>
              <a:defRPr/>
            </a:pPr>
            <a:fld id="{EED48E87-A47A-4271-8039-247C743E961F}" type="datetime4">
              <a:rPr lang="en-US"/>
              <a:pPr>
                <a:defRPr/>
              </a:pPr>
              <a:t>January 22, 2021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3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ideo" Target="https://www.youtube.com/embed/THNPmhBl-8I" TargetMode="External"/><Relationship Id="rId6" Type="http://schemas.openxmlformats.org/officeDocument/2006/relationships/image" Target="../media/image1.png"/><Relationship Id="rId5" Type="http://schemas.openxmlformats.org/officeDocument/2006/relationships/hyperlink" Target="http://www.youtube.com/watch?v=THNPmhBl-8I" TargetMode="Externa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microsoft.com/office/2011/relationships/inkAction" Target="../ink/inkAction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png"/><Relationship Id="rId11" Type="http://schemas.openxmlformats.org/officeDocument/2006/relationships/image" Target="../media/image2.png"/><Relationship Id="rId5" Type="http://schemas.openxmlformats.org/officeDocument/2006/relationships/hyperlink" Target="http://www.inkity.com/catalog/go.php?proddb=2&amp;l=7185" TargetMode="External"/><Relationship Id="rId10" Type="http://schemas.openxmlformats.org/officeDocument/2006/relationships/image" Target="../media/image23.emf"/><Relationship Id="rId4" Type="http://schemas.openxmlformats.org/officeDocument/2006/relationships/image" Target="../media/image20.jpeg"/><Relationship Id="rId9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cxvsHNRXLjw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png"/><Relationship Id="rId5" Type="http://schemas.openxmlformats.org/officeDocument/2006/relationships/hyperlink" Target="http://www.inkity.com/catalog/go.php?proddb=2&amp;l=7185" TargetMode="Externa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png"/><Relationship Id="rId5" Type="http://schemas.openxmlformats.org/officeDocument/2006/relationships/hyperlink" Target="http://www.inkity.com/catalog/go.php?proddb=2&amp;l=7185" TargetMode="Externa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hyperlink" Target="http://www.youtube.com/watch?v=tSWUEpayxZA" TargetMode="Externa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3AA8F5C-7694-49FC-AF51-68374E130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55563"/>
            <a:ext cx="7772400" cy="1470025"/>
          </a:xfrm>
        </p:spPr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Physics – A Level Taster </a:t>
            </a:r>
          </a:p>
        </p:txBody>
      </p:sp>
      <p:sp>
        <p:nvSpPr>
          <p:cNvPr id="17411" name="Subtitle 2">
            <a:extLst>
              <a:ext uri="{FF2B5EF4-FFF2-40B4-BE49-F238E27FC236}">
                <a16:creationId xmlns:a16="http://schemas.microsoft.com/office/drawing/2014/main" id="{95448FD1-8356-43AF-A98D-C2CF93CB6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“It’s not exactly rocket science”  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- well, actually, it is!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28B03925-F296-47F9-843E-8E23F1AD5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3683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Arial" panose="020B0604020202020204" pitchFamily="34" charset="0"/>
                <a:hlinkClick r:id="rId5"/>
              </a:rPr>
              <a:t>http://www.youtube.com/watch?v=THNPmhBl-8I</a:t>
            </a:r>
            <a:endParaRPr lang="en-GB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pic>
        <p:nvPicPr>
          <p:cNvPr id="2" name="THNPmhBl-8I">
            <a:extLst>
              <a:ext uri="{FF2B5EF4-FFF2-40B4-BE49-F238E27FC236}">
                <a16:creationId xmlns:a16="http://schemas.microsoft.com/office/drawing/2014/main" id="{B34B91F5-060B-47F6-A169-CCC008E25F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196975"/>
            <a:ext cx="64023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6B5A3A-CBCF-4CD1-974A-310DD91A022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563938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50105E43-1728-46F0-9270-491C2CDECB08}" type="datetime4">
              <a:rPr lang="en-US" smtClean="0"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D50B0D7-C300-42A7-A3E9-DB698B8A95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91"/>
    </mc:Choice>
    <mc:Fallback>
      <p:transition spd="slow" advTm="30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C032039-3C98-4494-ADE0-41CED875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0350"/>
            <a:ext cx="4395787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2">
            <a:extLst>
              <a:ext uri="{FF2B5EF4-FFF2-40B4-BE49-F238E27FC236}">
                <a16:creationId xmlns:a16="http://schemas.microsoft.com/office/drawing/2014/main" id="{372583C2-A51B-4055-B47A-3BEC1E7F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86025"/>
            <a:ext cx="43608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3E97C3-27B8-4995-838B-BBDFA12143BB}"/>
              </a:ext>
            </a:extLst>
          </p:cNvPr>
          <p:cNvSpPr/>
          <p:nvPr/>
        </p:nvSpPr>
        <p:spPr>
          <a:xfrm>
            <a:off x="4787900" y="573088"/>
            <a:ext cx="17573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kern="0" dirty="0">
                <a:solidFill>
                  <a:srgbClr val="000000"/>
                </a:solidFill>
                <a:latin typeface="Arial"/>
              </a:rPr>
              <a:t>Answers</a:t>
            </a:r>
            <a:endParaRPr lang="en-GB" dirty="0"/>
          </a:p>
        </p:txBody>
      </p:sp>
      <p:pic>
        <p:nvPicPr>
          <p:cNvPr id="30725" name="Picture 1">
            <a:extLst>
              <a:ext uri="{FF2B5EF4-FFF2-40B4-BE49-F238E27FC236}">
                <a16:creationId xmlns:a16="http://schemas.microsoft.com/office/drawing/2014/main" id="{63E91200-38A7-4AAB-82F5-D0CA1F794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14557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">
            <a:extLst>
              <a:ext uri="{FF2B5EF4-FFF2-40B4-BE49-F238E27FC236}">
                <a16:creationId xmlns:a16="http://schemas.microsoft.com/office/drawing/2014/main" id="{18B26166-E358-4252-89D4-5D222F0DA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092575"/>
            <a:ext cx="14065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2846F088-BCA3-4D84-A220-B3D933FF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0350"/>
            <a:ext cx="4395787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79EC54C8-5A07-467C-B227-CC9C975B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86025"/>
            <a:ext cx="43608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2621D-8EA0-4BC6-8B47-15CB3C55F957}"/>
              </a:ext>
            </a:extLst>
          </p:cNvPr>
          <p:cNvSpPr/>
          <p:nvPr/>
        </p:nvSpPr>
        <p:spPr>
          <a:xfrm>
            <a:off x="4787900" y="573088"/>
            <a:ext cx="17573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kern="0" dirty="0">
                <a:solidFill>
                  <a:srgbClr val="000000"/>
                </a:solidFill>
                <a:latin typeface="Arial"/>
              </a:rPr>
              <a:t>Answers</a:t>
            </a:r>
            <a:endParaRPr lang="en-GB" dirty="0"/>
          </a:p>
        </p:txBody>
      </p:sp>
      <p:pic>
        <p:nvPicPr>
          <p:cNvPr id="31749" name="Picture 1">
            <a:extLst>
              <a:ext uri="{FF2B5EF4-FFF2-40B4-BE49-F238E27FC236}">
                <a16:creationId xmlns:a16="http://schemas.microsoft.com/office/drawing/2014/main" id="{ADBCD5F2-6BB6-4BCB-95B4-D13C57F29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14557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>
            <a:extLst>
              <a:ext uri="{FF2B5EF4-FFF2-40B4-BE49-F238E27FC236}">
                <a16:creationId xmlns:a16="http://schemas.microsoft.com/office/drawing/2014/main" id="{B1386B3E-09B9-4F5F-AE22-D018D9B39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092575"/>
            <a:ext cx="14065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4">
            <a:extLst>
              <a:ext uri="{FF2B5EF4-FFF2-40B4-BE49-F238E27FC236}">
                <a16:creationId xmlns:a16="http://schemas.microsoft.com/office/drawing/2014/main" id="{0AD2A65B-4A75-43B2-8986-FB4409A05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5662613"/>
            <a:ext cx="1828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6F5036C-1DA7-4A28-AC10-04E7E9A8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0350"/>
            <a:ext cx="4395787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2">
            <a:extLst>
              <a:ext uri="{FF2B5EF4-FFF2-40B4-BE49-F238E27FC236}">
                <a16:creationId xmlns:a16="http://schemas.microsoft.com/office/drawing/2014/main" id="{A78E2387-E3C4-47DF-9D4A-4447CE9A7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86025"/>
            <a:ext cx="43608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1B348F-3CA7-4B3E-BCED-0681C5A92ACB}"/>
              </a:ext>
            </a:extLst>
          </p:cNvPr>
          <p:cNvSpPr/>
          <p:nvPr/>
        </p:nvSpPr>
        <p:spPr>
          <a:xfrm>
            <a:off x="4787900" y="573088"/>
            <a:ext cx="17573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kern="0" dirty="0">
                <a:solidFill>
                  <a:srgbClr val="000000"/>
                </a:solidFill>
                <a:latin typeface="Arial"/>
              </a:rPr>
              <a:t>Answers</a:t>
            </a:r>
            <a:endParaRPr lang="en-GB" dirty="0"/>
          </a:p>
        </p:txBody>
      </p:sp>
      <p:pic>
        <p:nvPicPr>
          <p:cNvPr id="32773" name="Picture 1">
            <a:extLst>
              <a:ext uri="{FF2B5EF4-FFF2-40B4-BE49-F238E27FC236}">
                <a16:creationId xmlns:a16="http://schemas.microsoft.com/office/drawing/2014/main" id="{22AA9DC6-7CFA-41ED-9511-E1F03EFA7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14557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>
            <a:extLst>
              <a:ext uri="{FF2B5EF4-FFF2-40B4-BE49-F238E27FC236}">
                <a16:creationId xmlns:a16="http://schemas.microsoft.com/office/drawing/2014/main" id="{8CEFEC66-CCE6-42E4-A74B-566D032BB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092575"/>
            <a:ext cx="14065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4">
            <a:extLst>
              <a:ext uri="{FF2B5EF4-FFF2-40B4-BE49-F238E27FC236}">
                <a16:creationId xmlns:a16="http://schemas.microsoft.com/office/drawing/2014/main" id="{16ADE236-6ACF-41EA-98FC-D81C780C4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5662613"/>
            <a:ext cx="1828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5">
            <a:extLst>
              <a:ext uri="{FF2B5EF4-FFF2-40B4-BE49-F238E27FC236}">
                <a16:creationId xmlns:a16="http://schemas.microsoft.com/office/drawing/2014/main" id="{33F60B43-168D-4D1C-9AD6-1C7E79C06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838575"/>
            <a:ext cx="177323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95DF0450-F1A6-4B25-B33C-452060A0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0350"/>
            <a:ext cx="4395787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2">
            <a:extLst>
              <a:ext uri="{FF2B5EF4-FFF2-40B4-BE49-F238E27FC236}">
                <a16:creationId xmlns:a16="http://schemas.microsoft.com/office/drawing/2014/main" id="{9A493BB6-CB05-4A6F-89E6-BC5D6C8D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86025"/>
            <a:ext cx="43608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867747-E90E-4876-B313-771A37B53464}"/>
              </a:ext>
            </a:extLst>
          </p:cNvPr>
          <p:cNvSpPr/>
          <p:nvPr/>
        </p:nvSpPr>
        <p:spPr>
          <a:xfrm>
            <a:off x="4787900" y="573088"/>
            <a:ext cx="17573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kern="0" dirty="0">
                <a:solidFill>
                  <a:srgbClr val="000000"/>
                </a:solidFill>
                <a:latin typeface="Arial"/>
              </a:rPr>
              <a:t>Answers</a:t>
            </a:r>
            <a:endParaRPr lang="en-GB" dirty="0"/>
          </a:p>
        </p:txBody>
      </p:sp>
      <p:pic>
        <p:nvPicPr>
          <p:cNvPr id="33797" name="Picture 1">
            <a:extLst>
              <a:ext uri="{FF2B5EF4-FFF2-40B4-BE49-F238E27FC236}">
                <a16:creationId xmlns:a16="http://schemas.microsoft.com/office/drawing/2014/main" id="{7A6033E8-9BB3-4815-B5B5-E2E7CA833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14557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2">
            <a:extLst>
              <a:ext uri="{FF2B5EF4-FFF2-40B4-BE49-F238E27FC236}">
                <a16:creationId xmlns:a16="http://schemas.microsoft.com/office/drawing/2014/main" id="{A060FAEE-B604-4844-B654-D60703025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4092575"/>
            <a:ext cx="14065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>
            <a:extLst>
              <a:ext uri="{FF2B5EF4-FFF2-40B4-BE49-F238E27FC236}">
                <a16:creationId xmlns:a16="http://schemas.microsoft.com/office/drawing/2014/main" id="{7922AA70-0A67-4547-9C7E-7B50A2B5C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5662613"/>
            <a:ext cx="1828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>
            <a:extLst>
              <a:ext uri="{FF2B5EF4-FFF2-40B4-BE49-F238E27FC236}">
                <a16:creationId xmlns:a16="http://schemas.microsoft.com/office/drawing/2014/main" id="{52C5FBD1-33FE-49C5-BFE9-C8577E32C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838575"/>
            <a:ext cx="177323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6">
            <a:extLst>
              <a:ext uri="{FF2B5EF4-FFF2-40B4-BE49-F238E27FC236}">
                <a16:creationId xmlns:a16="http://schemas.microsoft.com/office/drawing/2014/main" id="{CB5CC164-93BA-409A-9C51-406C59D221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6119813"/>
            <a:ext cx="46370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94204D-7EB4-4F67-A56D-EBBF543C5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1"/>
    </mc:Choice>
    <mc:Fallback xmlns="">
      <p:transition spd="slow" advTm="2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F006-5AF1-4429-B123-9D7DD9D7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Equations of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6801-3814-4AEC-80B0-F507E734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3473-811B-474A-ABC1-3540CED43616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2EDDDB-F766-4250-AAE0-CCBAC95C5546}"/>
              </a:ext>
            </a:extLst>
          </p:cNvPr>
          <p:cNvSpPr/>
          <p:nvPr/>
        </p:nvSpPr>
        <p:spPr>
          <a:xfrm>
            <a:off x="827584" y="1427971"/>
            <a:ext cx="7272808" cy="470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Practice questions: Equations of motion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airplane accelerates down a runway at 3.20 m/s2 for 32.8 s until is finally lifts off the ground. Determine the distance travelled before take-off.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   A race car accelerates uniformly from 18.5 m/s to 46.1 m/s in 2.47 seconds.   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Determine the acceleration of the car and the distance travelled.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   A feather is dropped on the moon from a height of 1.40 meters. The 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acceleration of gravity on the moon is 1.67 m/s</a:t>
            </a:r>
            <a:r>
              <a:rPr lang="en-GB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Determine the time for the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feather to fall to the surface of the moon.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AutoNum type="arabicPeriod" startAt="4"/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engineer is designing the runway for an airport. Of the planes that will use the airport, the lowest acceleration rate is likely to be 3 m/s</a:t>
            </a:r>
            <a:r>
              <a:rPr lang="en-GB" sz="1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take off speed for this plane will be 65 m/s. Assuming this minimum acceleration, what is the minimum allowed length for the runway?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535C5D-7653-4C59-9BBD-E05900892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1"/>
    </mc:Choice>
    <mc:Fallback xmlns="">
      <p:transition spd="slow" advTm="42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89EB0D54-08E1-48D2-93FE-EC3A02DD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Rocket challenge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015A01A1-DDCB-4EF0-BF6E-C8192BD7C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Design an build a rocket designed to reach the greatest height under a pressure of 60psi.</a:t>
            </a:r>
          </a:p>
          <a:p>
            <a:pPr lvl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Team work</a:t>
            </a:r>
          </a:p>
          <a:p>
            <a:pPr lvl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Managing your time </a:t>
            </a:r>
          </a:p>
          <a:p>
            <a:pPr lvl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Dexterity.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A5362-0220-46A5-95A3-42FFFD3ECBA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E90BCE-7EAF-4E4A-A5EE-0AA8CFC6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82"/>
    </mc:Choice>
    <mc:Fallback>
      <p:transition spd="slow" advTm="3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3BB73B3-9405-4DD2-9A5E-83BC7EBF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How high will an air rocket go?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1B66-96A8-464F-937B-4E05EE0597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ir Rockets">
            <a:extLst>
              <a:ext uri="{FF2B5EF4-FFF2-40B4-BE49-F238E27FC236}">
                <a16:creationId xmlns:a16="http://schemas.microsoft.com/office/drawing/2014/main" id="{5DB47D2D-A8B9-4115-B4B0-FC03A8E2FB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76956"/>
            <a:ext cx="6624736" cy="49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2AFA-77BB-4F67-BFFF-2756D0BF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3804"/>
            <a:ext cx="7571184" cy="4361500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Imagine launching an air rocket vertically – can we work out how high it will go without measuring it?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079EE4-A539-4DDC-904A-7A773D0E4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81"/>
    </mc:Choice>
    <mc:Fallback>
      <p:transition spd="slow" advTm="1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3BB73B3-9405-4DD2-9A5E-83BC7EBF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How high will your rocket go?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1B66-96A8-464F-937B-4E05EE0597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12F5F-1B85-44B7-8C7F-23282ABDD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86232"/>
            <a:ext cx="3512875" cy="12414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2AFA-77BB-4F67-BFFF-2756D0BF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52936"/>
            <a:ext cx="2890664" cy="3273227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s= ?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u= ?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v= 0ms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a= 9.81ms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 = measure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6F260-167B-4BFD-852A-5EB9D44BA7DA}"/>
              </a:ext>
            </a:extLst>
          </p:cNvPr>
          <p:cNvSpPr txBox="1"/>
          <p:nvPr/>
        </p:nvSpPr>
        <p:spPr>
          <a:xfrm>
            <a:off x="3531041" y="2624924"/>
            <a:ext cx="54005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you need to do here is measure the </a:t>
            </a:r>
            <a:r>
              <a:rPr lang="en-GB" u="sng" dirty="0"/>
              <a:t>time</a:t>
            </a:r>
            <a:r>
              <a:rPr lang="en-GB" dirty="0"/>
              <a:t> for the rocket to reach its maximum height.</a:t>
            </a:r>
          </a:p>
          <a:p>
            <a:endParaRPr lang="en-GB" dirty="0"/>
          </a:p>
          <a:p>
            <a:r>
              <a:rPr lang="en-GB" dirty="0"/>
              <a:t>Suppose the time is measured at 1.6s.</a:t>
            </a:r>
          </a:p>
          <a:p>
            <a:endParaRPr lang="en-GB" dirty="0"/>
          </a:p>
          <a:p>
            <a:r>
              <a:rPr lang="en-GB" dirty="0"/>
              <a:t>The height can then be calculated from </a:t>
            </a:r>
          </a:p>
          <a:p>
            <a:endParaRPr lang="en-GB" dirty="0"/>
          </a:p>
          <a:p>
            <a:r>
              <a:rPr lang="en-GB" dirty="0"/>
              <a:t>s = ½ at</a:t>
            </a:r>
            <a:r>
              <a:rPr lang="en-GB" baseline="30000" dirty="0"/>
              <a:t>2</a:t>
            </a:r>
          </a:p>
          <a:p>
            <a:r>
              <a:rPr lang="en-GB" dirty="0"/>
              <a:t>s = ½ (9.81) (1.6)</a:t>
            </a:r>
            <a:r>
              <a:rPr lang="en-GB" baseline="30000" dirty="0"/>
              <a:t>2</a:t>
            </a:r>
          </a:p>
          <a:p>
            <a:r>
              <a:rPr lang="en-GB" dirty="0"/>
              <a:t>s = 12.6m</a:t>
            </a:r>
          </a:p>
          <a:p>
            <a:endParaRPr lang="en-GB" dirty="0"/>
          </a:p>
          <a:p>
            <a:r>
              <a:rPr lang="en-GB" dirty="0"/>
              <a:t>So the rocket will reach a height of 12.6m.</a:t>
            </a:r>
          </a:p>
          <a:p>
            <a:endParaRPr lang="en-GB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2B902-02E1-4D9C-9FA1-474931D3765B}"/>
              </a:ext>
            </a:extLst>
          </p:cNvPr>
          <p:cNvSpPr txBox="1"/>
          <p:nvPr/>
        </p:nvSpPr>
        <p:spPr>
          <a:xfrm>
            <a:off x="114934" y="6239660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 you think of a reason why the rocket might not quite reach this height in reality?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6C2DAF-9D58-4FB4-94DC-53CD3AC35D1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83840" y="2793600"/>
              <a:ext cx="7571520" cy="2773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6C2DAF-9D58-4FB4-94DC-53CD3AC35D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000" y="2730240"/>
                <a:ext cx="7602840" cy="2900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2B61CE3-F3DA-4B4F-A079-41A1D2CEC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0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89"/>
    </mc:Choice>
    <mc:Fallback>
      <p:transition spd="slow" advTm="14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93BB73B3-9405-4DD2-9A5E-83BC7EBFC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4" y="490000"/>
            <a:ext cx="9029066" cy="850768"/>
          </a:xfrm>
        </p:spPr>
        <p:txBody>
          <a:bodyPr/>
          <a:lstStyle/>
          <a:p>
            <a:r>
              <a:rPr lang="en-GB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if the rocket is fired at an angle?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1B66-96A8-464F-937B-4E05EE05974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rojection Motion | Bigfoot Water Rocket Launcher | Gary Ensmenger">
            <a:extLst>
              <a:ext uri="{FF2B5EF4-FFF2-40B4-BE49-F238E27FC236}">
                <a16:creationId xmlns:a16="http://schemas.microsoft.com/office/drawing/2014/main" id="{D78FE483-8E84-4232-BDFE-0BB42DEBD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83" y="1844824"/>
            <a:ext cx="3519834" cy="351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69E312-58CA-4F7F-A6AD-7620D91C2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4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11"/>
    </mc:Choice>
    <mc:Fallback>
      <p:transition spd="slow" advTm="3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B70F-783A-4DB6-90B1-8D50E3726A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2" descr="Elephants on the Wall Monkey in a Tree Mural - Wall Sticker Outlet">
            <a:extLst>
              <a:ext uri="{FF2B5EF4-FFF2-40B4-BE49-F238E27FC236}">
                <a16:creationId xmlns:a16="http://schemas.microsoft.com/office/drawing/2014/main" id="{B1443F5C-5F15-4D29-8F3C-711C3A15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/>
          <a:stretch>
            <a:fillRect/>
          </a:stretch>
        </p:blipFill>
        <p:spPr bwMode="auto">
          <a:xfrm>
            <a:off x="6264275" y="188913"/>
            <a:ext cx="543718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Man Hunting With Gun">
            <a:hlinkClick r:id="rId5"/>
            <a:extLst>
              <a:ext uri="{FF2B5EF4-FFF2-40B4-BE49-F238E27FC236}">
                <a16:creationId xmlns:a16="http://schemas.microsoft.com/office/drawing/2014/main" id="{4129BA08-F9C3-4565-88A5-91842D07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28775"/>
            <a:ext cx="13954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6A32E9-8634-406B-8C8A-59846BDE0F19}"/>
              </a:ext>
            </a:extLst>
          </p:cNvPr>
          <p:cNvSpPr/>
          <p:nvPr/>
        </p:nvSpPr>
        <p:spPr>
          <a:xfrm>
            <a:off x="0" y="3571875"/>
            <a:ext cx="2484438" cy="3262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3DF75A-4608-45D1-943C-AB55FEEF15DD}"/>
              </a:ext>
            </a:extLst>
          </p:cNvPr>
          <p:cNvCxnSpPr>
            <a:stCxn id="20484" idx="3"/>
          </p:cNvCxnSpPr>
          <p:nvPr/>
        </p:nvCxnSpPr>
        <p:spPr>
          <a:xfrm>
            <a:off x="1538288" y="2600325"/>
            <a:ext cx="5554662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F7DB26-229D-499B-B6B5-A4A9DC235B91}"/>
              </a:ext>
            </a:extLst>
          </p:cNvPr>
          <p:cNvSpPr txBox="1"/>
          <p:nvPr/>
        </p:nvSpPr>
        <p:spPr>
          <a:xfrm>
            <a:off x="1007789" y="577304"/>
            <a:ext cx="5112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Monkey and Hunter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F2DB29C-F18E-4C00-8531-80F1CF6F9628}"/>
                  </a:ext>
                </a:extLst>
              </p14:cNvPr>
              <p14:cNvContentPartPr/>
              <p14:nvPr/>
            </p14:nvContentPartPr>
            <p14:xfrm>
              <a:off x="8518680" y="6364080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F2DB29C-F18E-4C00-8531-80F1CF6F96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2840" y="63007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A816DF-64E2-40B0-9595-3132EF0C9C30}"/>
                  </a:ext>
                </a:extLst>
              </p14:cNvPr>
              <p14:cNvContentPartPr/>
              <p14:nvPr/>
            </p14:nvContentPartPr>
            <p14:xfrm>
              <a:off x="8569080" y="63640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A816DF-64E2-40B0-9595-3132EF0C9C3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53240" y="630072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B9DBAC-14F8-4036-B6E5-7D9A5A3E1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4"/>
    </mc:Choice>
    <mc:Fallback>
      <p:transition spd="slow" advTm="3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6BC118B-F814-4A81-AABC-BD5129120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Rocket Science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17E12EEB-B99A-4371-A400-A946E7FA9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Where it starts - Equations of motion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Observation - Monkey and the hunter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Key principle – Vertical and horizontal motion are independent of one another</a:t>
            </a:r>
          </a:p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Where it leads - Projectile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7043F-4016-4F75-974B-BEACB0D513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2">
            <a:hlinkClick r:id="" action="ppaction://media"/>
            <a:extLst>
              <a:ext uri="{FF2B5EF4-FFF2-40B4-BE49-F238E27FC236}">
                <a16:creationId xmlns:a16="http://schemas.microsoft.com/office/drawing/2014/main" id="{5CDFA936-11B2-4AA8-9A18-E4EF0D034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936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9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6"/>
    </mc:Choice>
    <mc:Fallback xmlns="">
      <p:transition spd="slow" advTm="1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7EF40-840C-445D-93EC-67CB0EB0E9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3AE6AF-010B-460A-B3DC-98FF1D6040FB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49756-E335-4925-8BF4-3BB081DC2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786" y="2564904"/>
            <a:ext cx="1650182" cy="12364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1E33C9-0C6B-412F-B27E-5B37959B81C5}"/>
              </a:ext>
            </a:extLst>
          </p:cNvPr>
          <p:cNvSpPr/>
          <p:nvPr/>
        </p:nvSpPr>
        <p:spPr>
          <a:xfrm>
            <a:off x="1781969" y="5877272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Link to MIT Video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FBC3C-366C-4199-9AF9-96D57E664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951136"/>
            <a:ext cx="5527587" cy="40919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CB4AC56-0683-4A82-977C-7A1B36FAD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28"/>
    </mc:Choice>
    <mc:Fallback>
      <p:transition spd="slow" advTm="44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B70F-783A-4DB6-90B1-8D50E3726A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2" descr="Elephants on the Wall Monkey in a Tree Mural - Wall Sticker Outlet">
            <a:extLst>
              <a:ext uri="{FF2B5EF4-FFF2-40B4-BE49-F238E27FC236}">
                <a16:creationId xmlns:a16="http://schemas.microsoft.com/office/drawing/2014/main" id="{B1443F5C-5F15-4D29-8F3C-711C3A15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/>
          <a:stretch>
            <a:fillRect/>
          </a:stretch>
        </p:blipFill>
        <p:spPr bwMode="auto">
          <a:xfrm>
            <a:off x="6264275" y="188913"/>
            <a:ext cx="543718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Man Hunting With Gun">
            <a:hlinkClick r:id="rId5"/>
            <a:extLst>
              <a:ext uri="{FF2B5EF4-FFF2-40B4-BE49-F238E27FC236}">
                <a16:creationId xmlns:a16="http://schemas.microsoft.com/office/drawing/2014/main" id="{4129BA08-F9C3-4565-88A5-91842D07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28775"/>
            <a:ext cx="13954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6A32E9-8634-406B-8C8A-59846BDE0F19}"/>
              </a:ext>
            </a:extLst>
          </p:cNvPr>
          <p:cNvSpPr/>
          <p:nvPr/>
        </p:nvSpPr>
        <p:spPr>
          <a:xfrm>
            <a:off x="0" y="3571875"/>
            <a:ext cx="2484438" cy="3262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3DF75A-4608-45D1-943C-AB55FEEF15DD}"/>
              </a:ext>
            </a:extLst>
          </p:cNvPr>
          <p:cNvCxnSpPr>
            <a:stCxn id="20484" idx="3"/>
          </p:cNvCxnSpPr>
          <p:nvPr/>
        </p:nvCxnSpPr>
        <p:spPr>
          <a:xfrm>
            <a:off x="1538288" y="2600325"/>
            <a:ext cx="5554662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F7DB26-229D-499B-B6B5-A4A9DC235B91}"/>
              </a:ext>
            </a:extLst>
          </p:cNvPr>
          <p:cNvSpPr txBox="1"/>
          <p:nvPr/>
        </p:nvSpPr>
        <p:spPr>
          <a:xfrm>
            <a:off x="1007789" y="577304"/>
            <a:ext cx="5112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Monkey and Hunter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968D7-D623-4538-9E60-3B101930154D}"/>
              </a:ext>
            </a:extLst>
          </p:cNvPr>
          <p:cNvSpPr txBox="1"/>
          <p:nvPr/>
        </p:nvSpPr>
        <p:spPr>
          <a:xfrm>
            <a:off x="3203848" y="3451225"/>
            <a:ext cx="4536503" cy="175432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/>
              <a:t>Why is the result of this experiment so important?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F2356B-6D05-4A14-9D5A-E6EF19B91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5"/>
    </mc:Choice>
    <mc:Fallback>
      <p:transition spd="slow" advTm="3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B70F-783A-4DB6-90B1-8D50E3726AA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0105E43-1728-46F0-9270-491C2CDECB08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2" descr="Elephants on the Wall Monkey in a Tree Mural - Wall Sticker Outlet">
            <a:extLst>
              <a:ext uri="{FF2B5EF4-FFF2-40B4-BE49-F238E27FC236}">
                <a16:creationId xmlns:a16="http://schemas.microsoft.com/office/drawing/2014/main" id="{B1443F5C-5F15-4D29-8F3C-711C3A154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4"/>
          <a:stretch>
            <a:fillRect/>
          </a:stretch>
        </p:blipFill>
        <p:spPr bwMode="auto">
          <a:xfrm>
            <a:off x="6264275" y="188913"/>
            <a:ext cx="543718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Man Hunting With Gun">
            <a:hlinkClick r:id="rId5"/>
            <a:extLst>
              <a:ext uri="{FF2B5EF4-FFF2-40B4-BE49-F238E27FC236}">
                <a16:creationId xmlns:a16="http://schemas.microsoft.com/office/drawing/2014/main" id="{4129BA08-F9C3-4565-88A5-91842D07C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28775"/>
            <a:ext cx="139541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6A32E9-8634-406B-8C8A-59846BDE0F19}"/>
              </a:ext>
            </a:extLst>
          </p:cNvPr>
          <p:cNvSpPr/>
          <p:nvPr/>
        </p:nvSpPr>
        <p:spPr>
          <a:xfrm>
            <a:off x="0" y="3571875"/>
            <a:ext cx="2484438" cy="326231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3DF75A-4608-45D1-943C-AB55FEEF15DD}"/>
              </a:ext>
            </a:extLst>
          </p:cNvPr>
          <p:cNvCxnSpPr>
            <a:stCxn id="20484" idx="3"/>
          </p:cNvCxnSpPr>
          <p:nvPr/>
        </p:nvCxnSpPr>
        <p:spPr>
          <a:xfrm>
            <a:off x="1538288" y="2600325"/>
            <a:ext cx="5554662" cy="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1F7DB26-229D-499B-B6B5-A4A9DC235B91}"/>
              </a:ext>
            </a:extLst>
          </p:cNvPr>
          <p:cNvSpPr txBox="1"/>
          <p:nvPr/>
        </p:nvSpPr>
        <p:spPr>
          <a:xfrm>
            <a:off x="1007789" y="577304"/>
            <a:ext cx="51122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Monkey and Hunter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968D7-D623-4538-9E60-3B101930154D}"/>
              </a:ext>
            </a:extLst>
          </p:cNvPr>
          <p:cNvSpPr txBox="1"/>
          <p:nvPr/>
        </p:nvSpPr>
        <p:spPr>
          <a:xfrm>
            <a:off x="2947510" y="2420888"/>
            <a:ext cx="8290879" cy="397031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/>
              <a:t>This experiment shows that the horizontal (sideways) motion does not affect the vertical (up and down) motion?</a:t>
            </a:r>
          </a:p>
          <a:p>
            <a:endParaRPr lang="en-GB" sz="3600" dirty="0"/>
          </a:p>
          <a:p>
            <a:r>
              <a:rPr lang="en-GB" sz="3600" dirty="0"/>
              <a:t>This idea is very important when we look at  projectile motion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7167B7-575F-4F18-8095-0A58D8E19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40"/>
    </mc:Choice>
    <mc:Fallback>
      <p:transition spd="slow" advTm="2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59469-B53B-4C10-ACE5-1C469F1639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3AE6AF-010B-460A-B3DC-98FF1D6040FB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282B17C1-70D7-4479-B184-9F5A81C7A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5338082"/>
            <a:ext cx="57606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slip slide video</a:t>
            </a:r>
            <a:endParaRPr lang="en-GB" altLang="en-US" sz="1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4F8EE-0B48-4EAE-8E15-5B3855714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804987"/>
            <a:ext cx="5553075" cy="3248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5817D3-1003-4F5C-BA71-1EC7BCAAA2EE}"/>
              </a:ext>
            </a:extLst>
          </p:cNvPr>
          <p:cNvSpPr/>
          <p:nvPr/>
        </p:nvSpPr>
        <p:spPr>
          <a:xfrm>
            <a:off x="2530955" y="371177"/>
            <a:ext cx="3730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u="sng" kern="0" dirty="0">
                <a:solidFill>
                  <a:srgbClr val="000000"/>
                </a:solidFill>
                <a:ea typeface="+mj-ea"/>
                <a:cs typeface="Arial" panose="020B0604020202020204" pitchFamily="34" charset="0"/>
              </a:rPr>
              <a:t>Real or Fake?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140DE8-0D80-4381-B97A-985CB9249D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96"/>
    </mc:Choice>
    <mc:Fallback>
      <p:transition spd="slow" advTm="4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F006-5AF1-4429-B123-9D7DD9D7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Specification Links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EA297F-FA20-47CE-8FC4-117C22A67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1717" y="1417638"/>
            <a:ext cx="4329553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6801-3814-4AEC-80B0-F507E734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3473-811B-474A-ABC1-3540CED43616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46BDF-0CF2-4C67-BDFB-AD7ED7CA1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389" y="1417638"/>
            <a:ext cx="4284130" cy="27523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BFD879-6B75-4090-8D25-090B14A3D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6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4"/>
    </mc:Choice>
    <mc:Fallback xmlns="">
      <p:transition spd="slow" advTm="1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F006-5AF1-4429-B123-9D7DD9D7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Keeping 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6801-3814-4AEC-80B0-F507E734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3473-811B-474A-ABC1-3540CED43616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4929A-7F26-4FFA-B876-163D88D1A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42" y="1556792"/>
            <a:ext cx="7183908" cy="47917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A8D5F7-6AC2-42A4-BCE0-CD035170E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6"/>
    </mc:Choice>
    <mc:Fallback xmlns="">
      <p:transition spd="slow" advTm="4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F006-5AF1-4429-B123-9D7DD9D7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Prior Learning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6801-3814-4AEC-80B0-F507E734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3473-811B-474A-ABC1-3540CED43616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Acceleration due to gravity Physics">
            <a:extLst>
              <a:ext uri="{FF2B5EF4-FFF2-40B4-BE49-F238E27FC236}">
                <a16:creationId xmlns:a16="http://schemas.microsoft.com/office/drawing/2014/main" id="{385AD46D-A263-45C9-807A-BE29391C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92276"/>
            <a:ext cx="2988345" cy="42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A11AB4-0970-46C9-BD1C-E01A5D7B4BE3}"/>
              </a:ext>
            </a:extLst>
          </p:cNvPr>
          <p:cNvSpPr txBox="1"/>
          <p:nvPr/>
        </p:nvSpPr>
        <p:spPr>
          <a:xfrm>
            <a:off x="4731297" y="1692276"/>
            <a:ext cx="3960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Practical Endorsement Task</a:t>
            </a:r>
          </a:p>
          <a:p>
            <a:endParaRPr lang="en-GB" sz="2400" dirty="0"/>
          </a:p>
          <a:p>
            <a:r>
              <a:rPr lang="en-GB" sz="2400" dirty="0"/>
              <a:t>Measuring acceleration due to gravity ‘g’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925266A-CF3D-4D43-906D-D888CB12D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36"/>
    </mc:Choice>
    <mc:Fallback xmlns="">
      <p:transition spd="slow" advTm="6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BF006-5AF1-4429-B123-9D7DD9D7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Equations of Motion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F6801-3814-4AEC-80B0-F507E7341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3473-811B-474A-ABC1-3540CED43616}" type="datetime4">
              <a:rPr lang="en-US" b="0" u="none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b="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0EC0D-9971-4187-9161-6A6ABB4E2388}"/>
              </a:ext>
            </a:extLst>
          </p:cNvPr>
          <p:cNvSpPr txBox="1"/>
          <p:nvPr/>
        </p:nvSpPr>
        <p:spPr>
          <a:xfrm>
            <a:off x="643523" y="1611932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Equations of 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8CE37E-653D-47AE-ABDD-615B348E3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26" y="2636912"/>
            <a:ext cx="3512875" cy="1241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5D457-C51F-48FE-86C1-09AD7D21A273}"/>
              </a:ext>
            </a:extLst>
          </p:cNvPr>
          <p:cNvSpPr txBox="1"/>
          <p:nvPr/>
        </p:nvSpPr>
        <p:spPr>
          <a:xfrm>
            <a:off x="4411271" y="2233300"/>
            <a:ext cx="4275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equations apply to motion where the acceleration is constant!</a:t>
            </a:r>
          </a:p>
          <a:p>
            <a:endParaRPr lang="en-GB" dirty="0"/>
          </a:p>
          <a:p>
            <a:r>
              <a:rPr lang="en-GB" dirty="0"/>
              <a:t>We will therefore ignore the effect of air resistance for the time being.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51F04-9E1F-4BE8-8996-764AD3DBD210}"/>
              </a:ext>
            </a:extLst>
          </p:cNvPr>
          <p:cNvSpPr txBox="1"/>
          <p:nvPr/>
        </p:nvSpPr>
        <p:spPr>
          <a:xfrm>
            <a:off x="667826" y="4293096"/>
            <a:ext cx="27687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 = distance travelled (m)</a:t>
            </a:r>
          </a:p>
          <a:p>
            <a:r>
              <a:rPr lang="en-GB" dirty="0"/>
              <a:t>u = initial velocity (ms</a:t>
            </a:r>
            <a:r>
              <a:rPr lang="en-GB" baseline="30000" dirty="0"/>
              <a:t>-1</a:t>
            </a:r>
            <a:r>
              <a:rPr lang="en-GB" dirty="0"/>
              <a:t>)</a:t>
            </a:r>
          </a:p>
          <a:p>
            <a:r>
              <a:rPr lang="en-GB" dirty="0"/>
              <a:t>v = final velocity (ms</a:t>
            </a:r>
            <a:r>
              <a:rPr lang="en-GB" baseline="30000" dirty="0"/>
              <a:t>-1</a:t>
            </a:r>
            <a:r>
              <a:rPr lang="en-GB" dirty="0"/>
              <a:t>)</a:t>
            </a:r>
          </a:p>
          <a:p>
            <a:r>
              <a:rPr lang="en-GB" dirty="0"/>
              <a:t>a = acceleration (ms</a:t>
            </a:r>
            <a:r>
              <a:rPr lang="en-GB" baseline="30000" dirty="0"/>
              <a:t>-2</a:t>
            </a:r>
            <a:r>
              <a:rPr lang="en-GB" dirty="0"/>
              <a:t>)</a:t>
            </a:r>
          </a:p>
          <a:p>
            <a:r>
              <a:rPr lang="en-GB" dirty="0"/>
              <a:t>t =  time (s)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60210A6-C43D-46F3-9CE5-1CD55A1C1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1"/>
    </mc:Choice>
    <mc:Fallback xmlns="">
      <p:transition spd="slow" advTm="58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57C9-D57D-4630-8921-98BB61738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46BA2-6A26-4F5F-9E97-698B0A4D9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253473-811B-474A-ABC1-3540CED43616}" type="datetime4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January 22, 2021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DE6AB-56D0-4D11-9AC7-9038C084B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97607"/>
            <a:ext cx="3986515" cy="22273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4149E-14AE-443B-AD61-FF51375ED7EC}"/>
              </a:ext>
            </a:extLst>
          </p:cNvPr>
          <p:cNvSpPr txBox="1"/>
          <p:nvPr/>
        </p:nvSpPr>
        <p:spPr>
          <a:xfrm>
            <a:off x="595063" y="3288303"/>
            <a:ext cx="1600673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s = ?</a:t>
            </a:r>
          </a:p>
          <a:p>
            <a:r>
              <a:rPr lang="en-GB" dirty="0"/>
              <a:t>     u = 0ms</a:t>
            </a:r>
            <a:r>
              <a:rPr lang="en-GB" baseline="30000" dirty="0"/>
              <a:t>-1</a:t>
            </a:r>
            <a:endParaRPr lang="en-GB" dirty="0"/>
          </a:p>
          <a:p>
            <a:r>
              <a:rPr lang="en-GB" dirty="0"/>
              <a:t>     v = ?</a:t>
            </a:r>
            <a:endParaRPr lang="en-GB" baseline="30000" dirty="0"/>
          </a:p>
          <a:p>
            <a:r>
              <a:rPr lang="en-GB" dirty="0"/>
              <a:t>     a = 2ms</a:t>
            </a:r>
            <a:r>
              <a:rPr lang="en-GB" baseline="30000" dirty="0"/>
              <a:t>-2</a:t>
            </a:r>
          </a:p>
          <a:p>
            <a:r>
              <a:rPr lang="en-GB" dirty="0"/>
              <a:t>     t  = 10s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2D14A-DA40-4620-83E3-137AA8050753}"/>
              </a:ext>
            </a:extLst>
          </p:cNvPr>
          <p:cNvSpPr txBox="1"/>
          <p:nvPr/>
        </p:nvSpPr>
        <p:spPr>
          <a:xfrm>
            <a:off x="2417913" y="3288303"/>
            <a:ext cx="61310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/>
              <a:t>v = u + at</a:t>
            </a:r>
          </a:p>
          <a:p>
            <a:r>
              <a:rPr lang="en-GB" dirty="0"/>
              <a:t>      v = 0 + (2 x 10)</a:t>
            </a:r>
          </a:p>
          <a:p>
            <a:r>
              <a:rPr lang="en-GB" dirty="0"/>
              <a:t>      v = 20ms</a:t>
            </a:r>
            <a:r>
              <a:rPr lang="en-GB" baseline="30000" dirty="0"/>
              <a:t>-1</a:t>
            </a:r>
          </a:p>
          <a:p>
            <a:endParaRPr lang="en-GB" dirty="0"/>
          </a:p>
          <a:p>
            <a:pPr marL="342900" indent="-342900">
              <a:buAutoNum type="alphaLcParenR" startAt="2"/>
            </a:pPr>
            <a:r>
              <a:rPr lang="en-GB" dirty="0"/>
              <a:t>s = </a:t>
            </a:r>
            <a:r>
              <a:rPr lang="en-GB" dirty="0" err="1"/>
              <a:t>ut</a:t>
            </a:r>
            <a:r>
              <a:rPr lang="en-GB" dirty="0"/>
              <a:t> + ½ at</a:t>
            </a:r>
            <a:r>
              <a:rPr lang="en-GB" baseline="30000" dirty="0"/>
              <a:t>2        </a:t>
            </a:r>
            <a:r>
              <a:rPr lang="en-GB" dirty="0"/>
              <a:t> (u =0 since it starts at rest)</a:t>
            </a:r>
          </a:p>
          <a:p>
            <a:r>
              <a:rPr lang="en-GB" dirty="0"/>
              <a:t>     s = ½ x 2 x 10</a:t>
            </a:r>
            <a:r>
              <a:rPr lang="en-GB" baseline="30000" dirty="0"/>
              <a:t>2</a:t>
            </a:r>
          </a:p>
          <a:p>
            <a:r>
              <a:rPr lang="en-GB" dirty="0"/>
              <a:t>     s = 100m</a:t>
            </a:r>
          </a:p>
          <a:p>
            <a:endParaRPr lang="en-GB" dirty="0"/>
          </a:p>
          <a:p>
            <a:pPr marL="342900" indent="-342900">
              <a:buAutoNum type="alphaLcParenR" startAt="3"/>
            </a:pPr>
            <a:r>
              <a:rPr lang="en-GB" dirty="0"/>
              <a:t>v = u + at</a:t>
            </a:r>
          </a:p>
          <a:p>
            <a:r>
              <a:rPr lang="en-GB" dirty="0"/>
              <a:t>    24 = 0 + (2 x t)</a:t>
            </a:r>
          </a:p>
          <a:p>
            <a:r>
              <a:rPr lang="en-GB" dirty="0"/>
              <a:t>     t = 24/2 = 12s</a:t>
            </a:r>
          </a:p>
          <a:p>
            <a:endParaRPr lang="en-GB" baseline="300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387E58-9687-4B43-B011-4C050045F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994519" y="1596778"/>
            <a:ext cx="3554418" cy="1256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C5C193-C96F-46AB-8305-D13D791713F8}"/>
              </a:ext>
            </a:extLst>
          </p:cNvPr>
          <p:cNvSpPr txBox="1"/>
          <p:nvPr/>
        </p:nvSpPr>
        <p:spPr>
          <a:xfrm>
            <a:off x="595062" y="5119749"/>
            <a:ext cx="1600673" cy="1477328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s = </a:t>
            </a:r>
          </a:p>
          <a:p>
            <a:r>
              <a:rPr lang="en-GB" dirty="0"/>
              <a:t>     u = 0</a:t>
            </a:r>
          </a:p>
          <a:p>
            <a:r>
              <a:rPr lang="en-GB" dirty="0"/>
              <a:t>     v = 24ms</a:t>
            </a:r>
            <a:r>
              <a:rPr lang="en-GB" baseline="30000" dirty="0"/>
              <a:t>-1</a:t>
            </a:r>
          </a:p>
          <a:p>
            <a:r>
              <a:rPr lang="en-GB" dirty="0"/>
              <a:t>     a = 2ms</a:t>
            </a:r>
            <a:r>
              <a:rPr lang="en-GB" baseline="30000" dirty="0"/>
              <a:t>-2</a:t>
            </a:r>
          </a:p>
          <a:p>
            <a:r>
              <a:rPr lang="en-GB" dirty="0"/>
              <a:t>     t  = 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971340D-562C-495C-983C-BD2E91335D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7520" y="1391760"/>
              <a:ext cx="7773120" cy="5023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971340D-562C-495C-983C-BD2E91335D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1680" y="1382400"/>
                <a:ext cx="7798320" cy="50958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1F2C7C7-4AF3-4CB0-AC7B-86D625F82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133"/>
    </mc:Choice>
    <mc:Fallback>
      <p:transition spd="slow" advTm="32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FF48003-E85C-4A01-AC3E-32FE0B3A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0350"/>
            <a:ext cx="4395787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4210F576-8FD9-4172-B4E4-ED9876109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86025"/>
            <a:ext cx="43608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EFA1BC-1ECD-4B66-9C73-34D231700561}"/>
              </a:ext>
            </a:extLst>
          </p:cNvPr>
          <p:cNvSpPr/>
          <p:nvPr/>
        </p:nvSpPr>
        <p:spPr>
          <a:xfrm>
            <a:off x="4787900" y="573088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kern="0" dirty="0">
                <a:solidFill>
                  <a:srgbClr val="000000"/>
                </a:solidFill>
                <a:latin typeface="Arial"/>
              </a:rPr>
              <a:t>Now try the rest… </a:t>
            </a: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E3D0D9-6E3F-471C-B047-0E198CC9E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4"/>
    </mc:Choice>
    <mc:Fallback xmlns="">
      <p:transition spd="slow" advTm="4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73D6B85-DAE7-4782-AE9D-5C14A0E7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60350"/>
            <a:ext cx="4395787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6DEEDC15-B8F1-48F1-8242-94AF2A9D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2486025"/>
            <a:ext cx="4360863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D09A5-EA4C-476D-BE64-D4AFD70BCC1E}"/>
              </a:ext>
            </a:extLst>
          </p:cNvPr>
          <p:cNvSpPr/>
          <p:nvPr/>
        </p:nvSpPr>
        <p:spPr>
          <a:xfrm>
            <a:off x="4787900" y="573088"/>
            <a:ext cx="17573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en-US" sz="3200" kern="0" dirty="0">
                <a:solidFill>
                  <a:srgbClr val="000000"/>
                </a:solidFill>
                <a:latin typeface="Arial"/>
              </a:rPr>
              <a:t>Answers</a:t>
            </a:r>
            <a:endParaRPr lang="en-GB" dirty="0"/>
          </a:p>
        </p:txBody>
      </p:sp>
      <p:pic>
        <p:nvPicPr>
          <p:cNvPr id="29701" name="Picture 1">
            <a:extLst>
              <a:ext uri="{FF2B5EF4-FFF2-40B4-BE49-F238E27FC236}">
                <a16:creationId xmlns:a16="http://schemas.microsoft.com/office/drawing/2014/main" id="{B7C76052-4011-43B6-A91E-CADC35707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14557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9536</TotalTime>
  <Words>697</Words>
  <Application>Microsoft Office PowerPoint</Application>
  <PresentationFormat>On-screen Show (4:3)</PresentationFormat>
  <Paragraphs>123</Paragraphs>
  <Slides>23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Default Design</vt:lpstr>
      <vt:lpstr>Physics – A Level Taster </vt:lpstr>
      <vt:lpstr>Rocket Science</vt:lpstr>
      <vt:lpstr>Specification Links</vt:lpstr>
      <vt:lpstr>Keeping Track</vt:lpstr>
      <vt:lpstr>Prior Learning</vt:lpstr>
      <vt:lpstr>Equations of Motion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Equations of motion</vt:lpstr>
      <vt:lpstr>Rocket challenge</vt:lpstr>
      <vt:lpstr>How high will an air rocket go?</vt:lpstr>
      <vt:lpstr>How high will your rocket go?</vt:lpstr>
      <vt:lpstr>What if the rocket is fired at an angle?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HBCHS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</dc:title>
  <dc:creator>Wright</dc:creator>
  <cp:lastModifiedBy>S Tyson</cp:lastModifiedBy>
  <cp:revision>137</cp:revision>
  <cp:lastPrinted>2021-01-22T11:52:21Z</cp:lastPrinted>
  <dcterms:created xsi:type="dcterms:W3CDTF">2009-01-10T14:50:27Z</dcterms:created>
  <dcterms:modified xsi:type="dcterms:W3CDTF">2021-01-22T16:14:04Z</dcterms:modified>
</cp:coreProperties>
</file>