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1"/>
    <p:sldMasterId id="2147483710" r:id="rId2"/>
    <p:sldMasterId id="2147483720" r:id="rId3"/>
    <p:sldMasterId id="2147483654" r:id="rId4"/>
  </p:sldMasterIdLst>
  <p:notesMasterIdLst>
    <p:notesMasterId r:id="rId10"/>
  </p:notesMasterIdLst>
  <p:handoutMasterIdLst>
    <p:handoutMasterId r:id="rId11"/>
  </p:handoutMasterIdLst>
  <p:sldIdLst>
    <p:sldId id="256" r:id="rId5"/>
    <p:sldId id="257" r:id="rId6"/>
    <p:sldId id="258" r:id="rId7"/>
    <p:sldId id="259" r:id="rId8"/>
    <p:sldId id="260" r:id="rId9"/>
  </p:sldIdLst>
  <p:sldSz cx="12192000" cy="6858000"/>
  <p:notesSz cx="6805613" cy="9939338"/>
  <p:defaultTextStyle>
    <a:defPPr>
      <a:defRPr lang="en-US"/>
    </a:defPPr>
    <a:lvl1pPr algn="ctr" rtl="0" fontAlgn="base">
      <a:spcBef>
        <a:spcPct val="0"/>
      </a:spcBef>
      <a:spcAft>
        <a:spcPct val="0"/>
      </a:spcAft>
      <a:defRPr sz="4400" kern="1200">
        <a:solidFill>
          <a:schemeClr val="tx2"/>
        </a:solidFill>
        <a:latin typeface="Arial" charset="0"/>
        <a:ea typeface="+mn-ea"/>
        <a:cs typeface="+mn-cs"/>
      </a:defRPr>
    </a:lvl1pPr>
    <a:lvl2pPr marL="457200" algn="ctr" rtl="0" fontAlgn="base">
      <a:spcBef>
        <a:spcPct val="0"/>
      </a:spcBef>
      <a:spcAft>
        <a:spcPct val="0"/>
      </a:spcAft>
      <a:defRPr sz="4400" kern="1200">
        <a:solidFill>
          <a:schemeClr val="tx2"/>
        </a:solidFill>
        <a:latin typeface="Arial" charset="0"/>
        <a:ea typeface="+mn-ea"/>
        <a:cs typeface="+mn-cs"/>
      </a:defRPr>
    </a:lvl2pPr>
    <a:lvl3pPr marL="914400" algn="ctr" rtl="0" fontAlgn="base">
      <a:spcBef>
        <a:spcPct val="0"/>
      </a:spcBef>
      <a:spcAft>
        <a:spcPct val="0"/>
      </a:spcAft>
      <a:defRPr sz="4400" kern="1200">
        <a:solidFill>
          <a:schemeClr val="tx2"/>
        </a:solidFill>
        <a:latin typeface="Arial" charset="0"/>
        <a:ea typeface="+mn-ea"/>
        <a:cs typeface="+mn-cs"/>
      </a:defRPr>
    </a:lvl3pPr>
    <a:lvl4pPr marL="1371600" algn="ctr" rtl="0" fontAlgn="base">
      <a:spcBef>
        <a:spcPct val="0"/>
      </a:spcBef>
      <a:spcAft>
        <a:spcPct val="0"/>
      </a:spcAft>
      <a:defRPr sz="4400" kern="1200">
        <a:solidFill>
          <a:schemeClr val="tx2"/>
        </a:solidFill>
        <a:latin typeface="Arial" charset="0"/>
        <a:ea typeface="+mn-ea"/>
        <a:cs typeface="+mn-cs"/>
      </a:defRPr>
    </a:lvl4pPr>
    <a:lvl5pPr marL="1828800" algn="ctr" rtl="0" fontAlgn="base">
      <a:spcBef>
        <a:spcPct val="0"/>
      </a:spcBef>
      <a:spcAft>
        <a:spcPct val="0"/>
      </a:spcAft>
      <a:defRPr sz="4400" kern="1200">
        <a:solidFill>
          <a:schemeClr val="tx2"/>
        </a:solidFill>
        <a:latin typeface="Arial" charset="0"/>
        <a:ea typeface="+mn-ea"/>
        <a:cs typeface="+mn-cs"/>
      </a:defRPr>
    </a:lvl5pPr>
    <a:lvl6pPr marL="2286000" algn="l" defTabSz="914400" rtl="0" eaLnBrk="1" latinLnBrk="0" hangingPunct="1">
      <a:defRPr sz="4400" kern="1200">
        <a:solidFill>
          <a:schemeClr val="tx2"/>
        </a:solidFill>
        <a:latin typeface="Arial" charset="0"/>
        <a:ea typeface="+mn-ea"/>
        <a:cs typeface="+mn-cs"/>
      </a:defRPr>
    </a:lvl6pPr>
    <a:lvl7pPr marL="2743200" algn="l" defTabSz="914400" rtl="0" eaLnBrk="1" latinLnBrk="0" hangingPunct="1">
      <a:defRPr sz="4400" kern="1200">
        <a:solidFill>
          <a:schemeClr val="tx2"/>
        </a:solidFill>
        <a:latin typeface="Arial" charset="0"/>
        <a:ea typeface="+mn-ea"/>
        <a:cs typeface="+mn-cs"/>
      </a:defRPr>
    </a:lvl7pPr>
    <a:lvl8pPr marL="3200400" algn="l" defTabSz="914400" rtl="0" eaLnBrk="1" latinLnBrk="0" hangingPunct="1">
      <a:defRPr sz="4400" kern="1200">
        <a:solidFill>
          <a:schemeClr val="tx2"/>
        </a:solidFill>
        <a:latin typeface="Arial" charset="0"/>
        <a:ea typeface="+mn-ea"/>
        <a:cs typeface="+mn-cs"/>
      </a:defRPr>
    </a:lvl8pPr>
    <a:lvl9pPr marL="3657600" algn="l" defTabSz="914400" rtl="0" eaLnBrk="1" latinLnBrk="0" hangingPunct="1">
      <a:defRPr sz="44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C63"/>
    <a:srgbClr val="F26D36"/>
    <a:srgbClr val="713E7E"/>
    <a:srgbClr val="DC006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30" autoAdjust="0"/>
    <p:restoredTop sz="84577" autoAdjust="0"/>
  </p:normalViewPr>
  <p:slideViewPr>
    <p:cSldViewPr>
      <p:cViewPr varScale="1">
        <p:scale>
          <a:sx n="61" d="100"/>
          <a:sy n="61" d="100"/>
        </p:scale>
        <p:origin x="504"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A747B0A3-3E59-4218-A486-B5188B1B20D8}" type="datetimeFigureOut">
              <a:rPr lang="en-GB" smtClean="0"/>
              <a:pPr/>
              <a:t>28/01/2021</a:t>
            </a:fld>
            <a:endParaRPr lang="en-GB"/>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F863E3E0-094D-4E44-B35F-AF2DA0ADD9EE}" type="slidenum">
              <a:rPr lang="en-GB" smtClean="0"/>
              <a:pPr/>
              <a:t>‹#›</a:t>
            </a:fld>
            <a:endParaRPr lang="en-GB"/>
          </a:p>
        </p:txBody>
      </p:sp>
    </p:spTree>
    <p:extLst>
      <p:ext uri="{BB962C8B-B14F-4D97-AF65-F5344CB8AC3E}">
        <p14:creationId xmlns:p14="http://schemas.microsoft.com/office/powerpoint/2010/main" val="3094446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9EF36425-D159-4059-851A-A57E03E1F602}" type="datetimeFigureOut">
              <a:rPr lang="en-GB" smtClean="0"/>
              <a:pPr/>
              <a:t>28/01/2021</a:t>
            </a:fld>
            <a:endParaRPr lang="en-GB"/>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7A2A2ADF-B66D-4EEE-9111-3D9A2F0DADF4}" type="slidenum">
              <a:rPr lang="en-GB" smtClean="0"/>
              <a:pPr/>
              <a:t>‹#›</a:t>
            </a:fld>
            <a:endParaRPr lang="en-GB"/>
          </a:p>
        </p:txBody>
      </p:sp>
    </p:spTree>
    <p:extLst>
      <p:ext uri="{BB962C8B-B14F-4D97-AF65-F5344CB8AC3E}">
        <p14:creationId xmlns:p14="http://schemas.microsoft.com/office/powerpoint/2010/main" val="2110853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nclcareers/" TargetMode="External"/><Relationship Id="rId2" Type="http://schemas.openxmlformats.org/officeDocument/2006/relationships/hyperlink" Target="https://twitter.com/ncl_careers" TargetMode="External"/><Relationship Id="rId1" Type="http://schemas.openxmlformats.org/officeDocument/2006/relationships/slideMaster" Target="../slideMasters/slideMaster4.xml"/><Relationship Id="rId4" Type="http://schemas.openxmlformats.org/officeDocument/2006/relationships/hyperlink" Target="https://www.instagram.com/ncl_careers/"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C3C6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3979" y="1268760"/>
            <a:ext cx="6336704" cy="2572220"/>
          </a:xfrm>
        </p:spPr>
        <p:txBody>
          <a:bodyPr anchor="b"/>
          <a:lstStyle>
            <a:lvl1pPr algn="l">
              <a:defRPr sz="6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73979" y="3851080"/>
            <a:ext cx="6336704" cy="946072"/>
          </a:xfrm>
        </p:spPr>
        <p:txBody>
          <a:bodyPr/>
          <a:lstStyle>
            <a:lvl1pPr marL="0" indent="0" algn="l">
              <a:buNone/>
              <a:defRPr sz="2000">
                <a:solidFill>
                  <a:schemeClr val="bg1"/>
                </a:solidFill>
              </a:defRPr>
            </a:lvl1pPr>
            <a:lvl2pPr marL="495298" indent="0" algn="ctr">
              <a:buNone/>
              <a:defRPr sz="2167"/>
            </a:lvl2pPr>
            <a:lvl3pPr marL="990595" indent="0" algn="ctr">
              <a:buNone/>
              <a:defRPr sz="1950"/>
            </a:lvl3pPr>
            <a:lvl4pPr marL="1485891" indent="0" algn="ctr">
              <a:buNone/>
              <a:defRPr sz="1733"/>
            </a:lvl4pPr>
            <a:lvl5pPr marL="1981189" indent="0" algn="ctr">
              <a:buNone/>
              <a:defRPr sz="1733"/>
            </a:lvl5pPr>
            <a:lvl6pPr marL="2476486" indent="0" algn="ctr">
              <a:buNone/>
              <a:defRPr sz="1733"/>
            </a:lvl6pPr>
            <a:lvl7pPr marL="2971783" indent="0" algn="ctr">
              <a:buNone/>
              <a:defRPr sz="1733"/>
            </a:lvl7pPr>
            <a:lvl8pPr marL="3467080" indent="0" algn="ctr">
              <a:buNone/>
              <a:defRPr sz="1733"/>
            </a:lvl8pPr>
            <a:lvl9pPr marL="3962377" indent="0" algn="ctr">
              <a:buNone/>
              <a:defRPr sz="1733"/>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373979" y="3851080"/>
            <a:ext cx="6336704" cy="946072"/>
          </a:xfrm>
        </p:spPr>
        <p:txBody>
          <a:bodyPr/>
          <a:lstStyle>
            <a:lvl1pPr marL="0" indent="0" algn="l">
              <a:buNone/>
              <a:defRPr sz="2000">
                <a:solidFill>
                  <a:schemeClr val="bg1"/>
                </a:solidFill>
              </a:defRPr>
            </a:lvl1pPr>
            <a:lvl2pPr marL="495298" indent="0" algn="ctr">
              <a:buNone/>
              <a:defRPr sz="2167"/>
            </a:lvl2pPr>
            <a:lvl3pPr marL="990595" indent="0" algn="ctr">
              <a:buNone/>
              <a:defRPr sz="1950"/>
            </a:lvl3pPr>
            <a:lvl4pPr marL="1485891" indent="0" algn="ctr">
              <a:buNone/>
              <a:defRPr sz="1733"/>
            </a:lvl4pPr>
            <a:lvl5pPr marL="1981189" indent="0" algn="ctr">
              <a:buNone/>
              <a:defRPr sz="1733"/>
            </a:lvl5pPr>
            <a:lvl6pPr marL="2476486" indent="0" algn="ctr">
              <a:buNone/>
              <a:defRPr sz="1733"/>
            </a:lvl6pPr>
            <a:lvl7pPr marL="2971783" indent="0" algn="ctr">
              <a:buNone/>
              <a:defRPr sz="1733"/>
            </a:lvl7pPr>
            <a:lvl8pPr marL="3467080" indent="0" algn="ctr">
              <a:buNone/>
              <a:defRPr sz="1733"/>
            </a:lvl8pPr>
            <a:lvl9pPr marL="3962377" indent="0" algn="ctr">
              <a:buNone/>
              <a:defRPr sz="1733"/>
            </a:lvl9pPr>
          </a:lstStyle>
          <a:p>
            <a:r>
              <a:rPr lang="en-US" dirty="0"/>
              <a:t>Click to edit Master subtitle style</a:t>
            </a:r>
          </a:p>
        </p:txBody>
      </p:sp>
      <p:sp>
        <p:nvSpPr>
          <p:cNvPr id="16" name="Title 1"/>
          <p:cNvSpPr>
            <a:spLocks noGrp="1"/>
          </p:cNvSpPr>
          <p:nvPr>
            <p:ph type="ctrTitle" hasCustomPrompt="1"/>
          </p:nvPr>
        </p:nvSpPr>
        <p:spPr>
          <a:xfrm>
            <a:off x="373979" y="1268760"/>
            <a:ext cx="6336704" cy="2572220"/>
          </a:xfrm>
        </p:spPr>
        <p:txBody>
          <a:bodyPr anchor="b"/>
          <a:lstStyle>
            <a:lvl1pPr algn="l">
              <a:defRPr sz="6500">
                <a:solidFill>
                  <a:schemeClr val="bg1"/>
                </a:solidFill>
              </a:defRPr>
            </a:lvl1pPr>
          </a:lstStyle>
          <a:p>
            <a:r>
              <a:rPr lang="en-US" dirty="0"/>
              <a:t>Click to edit master </a:t>
            </a:r>
            <a:r>
              <a:rPr lang="en-US"/>
              <a:t>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373979" y="3851080"/>
            <a:ext cx="6336704" cy="946072"/>
          </a:xfrm>
        </p:spPr>
        <p:txBody>
          <a:bodyPr/>
          <a:lstStyle>
            <a:lvl1pPr marL="0" indent="0" algn="l">
              <a:buNone/>
              <a:defRPr sz="2000">
                <a:solidFill>
                  <a:srgbClr val="1C3C63"/>
                </a:solidFill>
              </a:defRPr>
            </a:lvl1pPr>
            <a:lvl2pPr marL="495298" indent="0" algn="ctr">
              <a:buNone/>
              <a:defRPr sz="2167"/>
            </a:lvl2pPr>
            <a:lvl3pPr marL="990595" indent="0" algn="ctr">
              <a:buNone/>
              <a:defRPr sz="1950"/>
            </a:lvl3pPr>
            <a:lvl4pPr marL="1485891" indent="0" algn="ctr">
              <a:buNone/>
              <a:defRPr sz="1733"/>
            </a:lvl4pPr>
            <a:lvl5pPr marL="1981189" indent="0" algn="ctr">
              <a:buNone/>
              <a:defRPr sz="1733"/>
            </a:lvl5pPr>
            <a:lvl6pPr marL="2476486" indent="0" algn="ctr">
              <a:buNone/>
              <a:defRPr sz="1733"/>
            </a:lvl6pPr>
            <a:lvl7pPr marL="2971783" indent="0" algn="ctr">
              <a:buNone/>
              <a:defRPr sz="1733"/>
            </a:lvl7pPr>
            <a:lvl8pPr marL="3467080" indent="0" algn="ctr">
              <a:buNone/>
              <a:defRPr sz="1733"/>
            </a:lvl8pPr>
            <a:lvl9pPr marL="3962377" indent="0" algn="ctr">
              <a:buNone/>
              <a:defRPr sz="1733"/>
            </a:lvl9pPr>
          </a:lstStyle>
          <a:p>
            <a:r>
              <a:rPr lang="en-US" dirty="0"/>
              <a:t>Click to edit Master subtitle style</a:t>
            </a:r>
          </a:p>
        </p:txBody>
      </p:sp>
      <p:sp>
        <p:nvSpPr>
          <p:cNvPr id="16" name="Title 1"/>
          <p:cNvSpPr>
            <a:spLocks noGrp="1"/>
          </p:cNvSpPr>
          <p:nvPr>
            <p:ph type="ctrTitle" hasCustomPrompt="1"/>
          </p:nvPr>
        </p:nvSpPr>
        <p:spPr>
          <a:xfrm>
            <a:off x="373979" y="1268760"/>
            <a:ext cx="6336704" cy="2572220"/>
          </a:xfrm>
        </p:spPr>
        <p:txBody>
          <a:bodyPr anchor="b"/>
          <a:lstStyle>
            <a:lvl1pPr algn="l">
              <a:defRPr sz="6500">
                <a:solidFill>
                  <a:srgbClr val="1C3C63"/>
                </a:solidFill>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68" y="1908810"/>
            <a:ext cx="11377264" cy="3608422"/>
          </a:xfrm>
        </p:spPr>
        <p:txBody>
          <a:bodyPr/>
          <a:lstStyle>
            <a:lvl1pPr>
              <a:defRPr>
                <a:solidFill>
                  <a:srgbClr val="1C3C63"/>
                </a:solidFill>
                <a:latin typeface="Arial" charset="0"/>
                <a:ea typeface="Arial" charset="0"/>
                <a:cs typeface="Arial" charset="0"/>
              </a:defRPr>
            </a:lvl1pPr>
            <a:lvl2pPr>
              <a:buFont typeface="Arial" charset="0"/>
              <a:buChar char="•"/>
              <a:defRPr sz="1600">
                <a:solidFill>
                  <a:srgbClr val="1C3C63"/>
                </a:solidFill>
                <a:latin typeface="Arial" charset="0"/>
                <a:ea typeface="Arial" charset="0"/>
                <a:cs typeface="Arial" charset="0"/>
              </a:defRPr>
            </a:lvl2pPr>
            <a:lvl3pPr marL="1276352" indent="-285757">
              <a:buFont typeface="Arial" charset="0"/>
              <a:buChar char="•"/>
              <a:defRPr sz="1600">
                <a:solidFill>
                  <a:srgbClr val="1C3C63"/>
                </a:solidFill>
                <a:latin typeface="Arial" charset="0"/>
                <a:ea typeface="Arial" charset="0"/>
                <a:cs typeface="Arial" charset="0"/>
              </a:defRPr>
            </a:lvl3pPr>
            <a:lvl4pPr marL="1771649" indent="-285757">
              <a:buFont typeface="Arial" charset="0"/>
              <a:buChar char="•"/>
              <a:defRPr sz="1600">
                <a:solidFill>
                  <a:srgbClr val="1C3C63"/>
                </a:solidFill>
                <a:latin typeface="Arial" charset="0"/>
                <a:ea typeface="Arial" charset="0"/>
                <a:cs typeface="Arial" charset="0"/>
              </a:defRPr>
            </a:lvl4pPr>
            <a:lvl5pPr marL="2266946" indent="-285757">
              <a:buFont typeface="Arial" charset="0"/>
              <a:buChar char="•"/>
              <a:defRPr sz="1600">
                <a:solidFill>
                  <a:srgbClr val="1C3C63"/>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6"/>
          <p:cNvSpPr>
            <a:spLocks noGrp="1" noChangeArrowheads="1"/>
          </p:cNvSpPr>
          <p:nvPr>
            <p:ph type="title"/>
          </p:nvPr>
        </p:nvSpPr>
        <p:spPr bwMode="auto">
          <a:xfrm>
            <a:off x="407368" y="513796"/>
            <a:ext cx="1008112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a:t>Click </a:t>
            </a:r>
            <a:r>
              <a:rPr lang="en-GB"/>
              <a:t>to edit master title style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68" y="1908810"/>
            <a:ext cx="5559938" cy="3608422"/>
          </a:xfrm>
        </p:spPr>
        <p:txBody>
          <a:bodyPr/>
          <a:lstStyle>
            <a:lvl1pPr>
              <a:defRPr>
                <a:solidFill>
                  <a:srgbClr val="1C3C63"/>
                </a:solidFill>
                <a:latin typeface="Arial" charset="0"/>
                <a:ea typeface="Arial" charset="0"/>
                <a:cs typeface="Arial" charset="0"/>
              </a:defRPr>
            </a:lvl1pPr>
            <a:lvl2pPr>
              <a:buFont typeface="Arial" charset="0"/>
              <a:buChar char="•"/>
              <a:defRPr sz="1600">
                <a:solidFill>
                  <a:srgbClr val="1C3C63"/>
                </a:solidFill>
                <a:latin typeface="Arial" charset="0"/>
                <a:ea typeface="Arial" charset="0"/>
                <a:cs typeface="Arial" charset="0"/>
              </a:defRPr>
            </a:lvl2pPr>
            <a:lvl3pPr marL="1276352" indent="-285757">
              <a:buFont typeface="Arial" charset="0"/>
              <a:buChar char="•"/>
              <a:defRPr sz="1600">
                <a:solidFill>
                  <a:srgbClr val="1C3C63"/>
                </a:solidFill>
                <a:latin typeface="Arial" charset="0"/>
                <a:ea typeface="Arial" charset="0"/>
                <a:cs typeface="Arial" charset="0"/>
              </a:defRPr>
            </a:lvl3pPr>
            <a:lvl4pPr marL="1771649" indent="-285757">
              <a:buFont typeface="Arial" charset="0"/>
              <a:buChar char="•"/>
              <a:defRPr sz="1600">
                <a:solidFill>
                  <a:srgbClr val="1C3C63"/>
                </a:solidFill>
                <a:latin typeface="Arial" charset="0"/>
                <a:ea typeface="Arial" charset="0"/>
                <a:cs typeface="Arial" charset="0"/>
              </a:defRPr>
            </a:lvl4pPr>
            <a:lvl5pPr marL="2266946" indent="-285757">
              <a:buFont typeface="Arial" charset="0"/>
              <a:buChar char="•"/>
              <a:defRPr sz="1600">
                <a:solidFill>
                  <a:srgbClr val="1C3C63"/>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2"/>
          <p:cNvSpPr>
            <a:spLocks noGrp="1"/>
          </p:cNvSpPr>
          <p:nvPr>
            <p:ph type="pic" idx="10"/>
          </p:nvPr>
        </p:nvSpPr>
        <p:spPr>
          <a:xfrm>
            <a:off x="6224694" y="1908810"/>
            <a:ext cx="5559940" cy="1686601"/>
          </a:xfrm>
        </p:spPr>
        <p:txBody>
          <a:bodyPr/>
          <a:lstStyle>
            <a:lvl1pPr marL="0" indent="0">
              <a:buNone/>
              <a:defRPr sz="1600"/>
            </a:lvl1pPr>
            <a:lvl2pPr marL="495298" indent="0">
              <a:buNone/>
              <a:defRPr sz="3033"/>
            </a:lvl2pPr>
            <a:lvl3pPr marL="990595" indent="0">
              <a:buNone/>
              <a:defRPr sz="2600"/>
            </a:lvl3pPr>
            <a:lvl4pPr marL="1485891" indent="0">
              <a:buNone/>
              <a:defRPr sz="2167"/>
            </a:lvl4pPr>
            <a:lvl5pPr marL="1981189" indent="0">
              <a:buNone/>
              <a:defRPr sz="2167"/>
            </a:lvl5pPr>
            <a:lvl6pPr marL="2476486" indent="0">
              <a:buNone/>
              <a:defRPr sz="2167"/>
            </a:lvl6pPr>
            <a:lvl7pPr marL="2971783" indent="0">
              <a:buNone/>
              <a:defRPr sz="2167"/>
            </a:lvl7pPr>
            <a:lvl8pPr marL="3467080" indent="0">
              <a:buNone/>
              <a:defRPr sz="2167"/>
            </a:lvl8pPr>
            <a:lvl9pPr marL="3962377" indent="0">
              <a:buNone/>
              <a:defRPr sz="2167"/>
            </a:lvl9pPr>
          </a:lstStyle>
          <a:p>
            <a:endParaRPr lang="en-GB"/>
          </a:p>
        </p:txBody>
      </p:sp>
      <p:sp>
        <p:nvSpPr>
          <p:cNvPr id="5" name="Picture Placeholder 2"/>
          <p:cNvSpPr>
            <a:spLocks noGrp="1"/>
          </p:cNvSpPr>
          <p:nvPr>
            <p:ph type="pic" idx="11"/>
          </p:nvPr>
        </p:nvSpPr>
        <p:spPr>
          <a:xfrm>
            <a:off x="6224694" y="3830631"/>
            <a:ext cx="5559940" cy="1686601"/>
          </a:xfrm>
        </p:spPr>
        <p:txBody>
          <a:bodyPr/>
          <a:lstStyle>
            <a:lvl1pPr marL="0" indent="0">
              <a:buNone/>
              <a:defRPr sz="1600"/>
            </a:lvl1pPr>
            <a:lvl2pPr marL="495298" indent="0">
              <a:buNone/>
              <a:defRPr sz="3033"/>
            </a:lvl2pPr>
            <a:lvl3pPr marL="990595" indent="0">
              <a:buNone/>
              <a:defRPr sz="2600"/>
            </a:lvl3pPr>
            <a:lvl4pPr marL="1485891" indent="0">
              <a:buNone/>
              <a:defRPr sz="2167"/>
            </a:lvl4pPr>
            <a:lvl5pPr marL="1981189" indent="0">
              <a:buNone/>
              <a:defRPr sz="2167"/>
            </a:lvl5pPr>
            <a:lvl6pPr marL="2476486" indent="0">
              <a:buNone/>
              <a:defRPr sz="2167"/>
            </a:lvl6pPr>
            <a:lvl7pPr marL="2971783" indent="0">
              <a:buNone/>
              <a:defRPr sz="2167"/>
            </a:lvl7pPr>
            <a:lvl8pPr marL="3467080" indent="0">
              <a:buNone/>
              <a:defRPr sz="2167"/>
            </a:lvl8pPr>
            <a:lvl9pPr marL="3962377" indent="0">
              <a:buNone/>
              <a:defRPr sz="2167"/>
            </a:lvl9pPr>
          </a:lstStyle>
          <a:p>
            <a:endParaRPr lang="en-GB"/>
          </a:p>
        </p:txBody>
      </p:sp>
      <p:sp>
        <p:nvSpPr>
          <p:cNvPr id="7" name="Rectangle 6">
            <a:hlinkClick r:id="rId2"/>
          </p:cNvPr>
          <p:cNvSpPr/>
          <p:nvPr userDrawn="1"/>
        </p:nvSpPr>
        <p:spPr>
          <a:xfrm>
            <a:off x="1223309" y="5589240"/>
            <a:ext cx="369870" cy="29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767"/>
          </a:p>
        </p:txBody>
      </p:sp>
      <p:sp>
        <p:nvSpPr>
          <p:cNvPr id="8" name="Rectangle 7">
            <a:hlinkClick r:id="rId3"/>
          </p:cNvPr>
          <p:cNvSpPr/>
          <p:nvPr userDrawn="1"/>
        </p:nvSpPr>
        <p:spPr>
          <a:xfrm>
            <a:off x="798644" y="5589240"/>
            <a:ext cx="328773" cy="29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767"/>
          </a:p>
        </p:txBody>
      </p:sp>
      <p:sp>
        <p:nvSpPr>
          <p:cNvPr id="9" name="Rectangle 8">
            <a:hlinkClick r:id="rId4"/>
          </p:cNvPr>
          <p:cNvSpPr/>
          <p:nvPr userDrawn="1"/>
        </p:nvSpPr>
        <p:spPr>
          <a:xfrm>
            <a:off x="373979" y="5589240"/>
            <a:ext cx="342473" cy="29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767"/>
          </a:p>
        </p:txBody>
      </p:sp>
      <p:sp>
        <p:nvSpPr>
          <p:cNvPr id="14" name="Rectangle 6"/>
          <p:cNvSpPr>
            <a:spLocks noGrp="1" noChangeArrowheads="1"/>
          </p:cNvSpPr>
          <p:nvPr>
            <p:ph type="title"/>
          </p:nvPr>
        </p:nvSpPr>
        <p:spPr bwMode="auto">
          <a:xfrm>
            <a:off x="407368" y="513796"/>
            <a:ext cx="1008112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a:t>Click </a:t>
            </a:r>
            <a:r>
              <a:rPr lang="en-GB"/>
              <a:t>to edit master title style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54357" y="513796"/>
            <a:ext cx="8083286" cy="5003436"/>
          </a:xfrm>
        </p:spPr>
        <p:txBody>
          <a:bodyPr/>
          <a:lstStyle>
            <a:lvl1pPr marL="0" indent="0">
              <a:buNone/>
              <a:defRPr sz="1600"/>
            </a:lvl1pPr>
            <a:lvl2pPr marL="495298" indent="0">
              <a:buNone/>
              <a:defRPr sz="3033"/>
            </a:lvl2pPr>
            <a:lvl3pPr marL="990595" indent="0">
              <a:buNone/>
              <a:defRPr sz="2600"/>
            </a:lvl3pPr>
            <a:lvl4pPr marL="1485891" indent="0">
              <a:buNone/>
              <a:defRPr sz="2167"/>
            </a:lvl4pPr>
            <a:lvl5pPr marL="1981189" indent="0">
              <a:buNone/>
              <a:defRPr sz="2167"/>
            </a:lvl5pPr>
            <a:lvl6pPr marL="2476486" indent="0">
              <a:buNone/>
              <a:defRPr sz="2167"/>
            </a:lvl6pPr>
            <a:lvl7pPr marL="2971783" indent="0">
              <a:buNone/>
              <a:defRPr sz="2167"/>
            </a:lvl7pPr>
            <a:lvl8pPr marL="3467080" indent="0">
              <a:buNone/>
              <a:defRPr sz="2167"/>
            </a:lvl8pPr>
            <a:lvl9pPr marL="3962377" indent="0">
              <a:buNone/>
              <a:defRPr sz="2167"/>
            </a:lvl9p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C3C63"/>
        </a:solidFill>
        <a:effectLst/>
      </p:bgPr>
    </p:bg>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bwMode="auto">
          <a:xfrm>
            <a:off x="373979" y="1476208"/>
            <a:ext cx="671972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48135" name="Rectangle 7"/>
          <p:cNvSpPr>
            <a:spLocks noGrp="1" noChangeArrowheads="1"/>
          </p:cNvSpPr>
          <p:nvPr>
            <p:ph type="body" idx="1"/>
          </p:nvPr>
        </p:nvSpPr>
        <p:spPr bwMode="auto">
          <a:xfrm>
            <a:off x="373979" y="3341469"/>
            <a:ext cx="6761765" cy="5131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p:txBody>
      </p:sp>
      <p:pic>
        <p:nvPicPr>
          <p:cNvPr id="2" name="Picture 1"/>
          <p:cNvPicPr>
            <a:picLocks noChangeAspect="1"/>
          </p:cNvPicPr>
          <p:nvPr userDrawn="1"/>
        </p:nvPicPr>
        <p:blipFill>
          <a:blip r:embed="rId3"/>
          <a:stretch>
            <a:fillRect/>
          </a:stretch>
        </p:blipFill>
        <p:spPr>
          <a:xfrm>
            <a:off x="10840765" y="514466"/>
            <a:ext cx="871860" cy="961742"/>
          </a:xfrm>
          <a:prstGeom prst="rect">
            <a:avLst/>
          </a:prstGeom>
        </p:spPr>
      </p:pic>
      <p:sp>
        <p:nvSpPr>
          <p:cNvPr id="5" name="Rectangle 4"/>
          <p:cNvSpPr/>
          <p:nvPr userDrawn="1"/>
        </p:nvSpPr>
        <p:spPr bwMode="auto">
          <a:xfrm>
            <a:off x="2523" y="5733256"/>
            <a:ext cx="12192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Arial" charset="0"/>
            </a:endParaRPr>
          </a:p>
        </p:txBody>
      </p:sp>
      <p:pic>
        <p:nvPicPr>
          <p:cNvPr id="6" name="Picture 5"/>
          <p:cNvPicPr>
            <a:picLocks noChangeAspect="1"/>
          </p:cNvPicPr>
          <p:nvPr userDrawn="1"/>
        </p:nvPicPr>
        <p:blipFill>
          <a:blip r:embed="rId4"/>
          <a:stretch>
            <a:fillRect/>
          </a:stretch>
        </p:blipFill>
        <p:spPr>
          <a:xfrm>
            <a:off x="373979" y="6031206"/>
            <a:ext cx="2578100" cy="203200"/>
          </a:xfrm>
          <a:prstGeom prst="rect">
            <a:avLst/>
          </a:prstGeom>
        </p:spPr>
      </p:pic>
      <p:pic>
        <p:nvPicPr>
          <p:cNvPr id="8" name="Picture 7"/>
          <p:cNvPicPr>
            <a:picLocks noChangeAspect="1"/>
          </p:cNvPicPr>
          <p:nvPr userDrawn="1"/>
        </p:nvPicPr>
        <p:blipFill>
          <a:blip r:embed="rId5"/>
          <a:stretch>
            <a:fillRect/>
          </a:stretch>
        </p:blipFill>
        <p:spPr>
          <a:xfrm>
            <a:off x="373979" y="6376908"/>
            <a:ext cx="872774" cy="253386"/>
          </a:xfrm>
          <a:prstGeom prst="rect">
            <a:avLst/>
          </a:prstGeom>
        </p:spPr>
      </p:pic>
    </p:spTree>
    <p:extLst>
      <p:ext uri="{BB962C8B-B14F-4D97-AF65-F5344CB8AC3E}">
        <p14:creationId xmlns:p14="http://schemas.microsoft.com/office/powerpoint/2010/main" val="255657977"/>
      </p:ext>
    </p:extLst>
  </p:cSld>
  <p:clrMap bg1="lt1" tx1="dk1" bg2="lt2" tx2="dk2" accent1="accent1" accent2="accent2" accent3="accent3" accent4="accent4" accent5="accent5" accent6="accent6" hlink="hlink" folHlink="folHlink"/>
  <p:sldLayoutIdLst>
    <p:sldLayoutId id="2147483709" r:id="rId1"/>
  </p:sldLayoutIdLst>
  <p:txStyles>
    <p:titleStyle>
      <a:lvl1pPr algn="l" rtl="0" eaLnBrk="1" fontAlgn="base" hangingPunct="1">
        <a:spcBef>
          <a:spcPct val="0"/>
        </a:spcBef>
        <a:spcAft>
          <a:spcPct val="0"/>
        </a:spcAft>
        <a:defRPr sz="5400" b="1" i="0" baseline="0">
          <a:solidFill>
            <a:schemeClr val="bg1"/>
          </a:solidFill>
          <a:latin typeface="Arial" charset="0"/>
          <a:ea typeface="Arial" charset="0"/>
          <a:cs typeface="Arial" charset="0"/>
        </a:defRPr>
      </a:lvl1pPr>
      <a:lvl2pPr algn="ctr" rtl="0" eaLnBrk="1" fontAlgn="base" hangingPunct="1">
        <a:spcBef>
          <a:spcPct val="0"/>
        </a:spcBef>
        <a:spcAft>
          <a:spcPct val="0"/>
        </a:spcAft>
        <a:defRPr sz="4767">
          <a:solidFill>
            <a:srgbClr val="DC0067"/>
          </a:solidFill>
          <a:latin typeface="Arial" charset="0"/>
        </a:defRPr>
      </a:lvl2pPr>
      <a:lvl3pPr algn="ctr" rtl="0" eaLnBrk="1" fontAlgn="base" hangingPunct="1">
        <a:spcBef>
          <a:spcPct val="0"/>
        </a:spcBef>
        <a:spcAft>
          <a:spcPct val="0"/>
        </a:spcAft>
        <a:defRPr sz="4767">
          <a:solidFill>
            <a:srgbClr val="DC0067"/>
          </a:solidFill>
          <a:latin typeface="Arial" charset="0"/>
        </a:defRPr>
      </a:lvl3pPr>
      <a:lvl4pPr algn="ctr" rtl="0" eaLnBrk="1" fontAlgn="base" hangingPunct="1">
        <a:spcBef>
          <a:spcPct val="0"/>
        </a:spcBef>
        <a:spcAft>
          <a:spcPct val="0"/>
        </a:spcAft>
        <a:defRPr sz="4767">
          <a:solidFill>
            <a:srgbClr val="DC0067"/>
          </a:solidFill>
          <a:latin typeface="Arial" charset="0"/>
        </a:defRPr>
      </a:lvl4pPr>
      <a:lvl5pPr algn="ctr" rtl="0" eaLnBrk="1" fontAlgn="base" hangingPunct="1">
        <a:spcBef>
          <a:spcPct val="0"/>
        </a:spcBef>
        <a:spcAft>
          <a:spcPct val="0"/>
        </a:spcAft>
        <a:defRPr sz="4767">
          <a:solidFill>
            <a:srgbClr val="DC0067"/>
          </a:solidFill>
          <a:latin typeface="Arial" charset="0"/>
        </a:defRPr>
      </a:lvl5pPr>
      <a:lvl6pPr marL="495298" algn="ctr" rtl="0" eaLnBrk="1" fontAlgn="base" hangingPunct="1">
        <a:spcBef>
          <a:spcPct val="0"/>
        </a:spcBef>
        <a:spcAft>
          <a:spcPct val="0"/>
        </a:spcAft>
        <a:defRPr sz="4767">
          <a:solidFill>
            <a:srgbClr val="DC0067"/>
          </a:solidFill>
          <a:latin typeface="Arial" charset="0"/>
        </a:defRPr>
      </a:lvl6pPr>
      <a:lvl7pPr marL="990595" algn="ctr" rtl="0" eaLnBrk="1" fontAlgn="base" hangingPunct="1">
        <a:spcBef>
          <a:spcPct val="0"/>
        </a:spcBef>
        <a:spcAft>
          <a:spcPct val="0"/>
        </a:spcAft>
        <a:defRPr sz="4767">
          <a:solidFill>
            <a:srgbClr val="DC0067"/>
          </a:solidFill>
          <a:latin typeface="Arial" charset="0"/>
        </a:defRPr>
      </a:lvl7pPr>
      <a:lvl8pPr marL="1485891" algn="ctr" rtl="0" eaLnBrk="1" fontAlgn="base" hangingPunct="1">
        <a:spcBef>
          <a:spcPct val="0"/>
        </a:spcBef>
        <a:spcAft>
          <a:spcPct val="0"/>
        </a:spcAft>
        <a:defRPr sz="4767">
          <a:solidFill>
            <a:srgbClr val="DC0067"/>
          </a:solidFill>
          <a:latin typeface="Arial" charset="0"/>
        </a:defRPr>
      </a:lvl8pPr>
      <a:lvl9pPr marL="1981189" algn="ctr" rtl="0" eaLnBrk="1" fontAlgn="base" hangingPunct="1">
        <a:spcBef>
          <a:spcPct val="0"/>
        </a:spcBef>
        <a:spcAft>
          <a:spcPct val="0"/>
        </a:spcAft>
        <a:defRPr sz="4767">
          <a:solidFill>
            <a:srgbClr val="DC0067"/>
          </a:solidFill>
          <a:latin typeface="Arial" charset="0"/>
        </a:defRPr>
      </a:lvl9pPr>
    </p:titleStyle>
    <p:bodyStyle>
      <a:lvl1pPr marL="371473" indent="-371473" algn="l" rtl="0" eaLnBrk="1" fontAlgn="base" hangingPunct="1">
        <a:spcBef>
          <a:spcPct val="20000"/>
        </a:spcBef>
        <a:spcAft>
          <a:spcPct val="0"/>
        </a:spcAft>
        <a:buFont typeface="Wingdings" pitchFamily="2" charset="2"/>
        <a:defRPr sz="2000">
          <a:solidFill>
            <a:schemeClr val="bg1"/>
          </a:solidFill>
          <a:latin typeface="Arial" charset="0"/>
          <a:ea typeface="Arial" charset="0"/>
          <a:cs typeface="Arial" charset="0"/>
        </a:defRPr>
      </a:lvl1pPr>
      <a:lvl2pPr marL="804858" indent="-309561" algn="l" rtl="0" eaLnBrk="1" fontAlgn="base" hangingPunct="1">
        <a:spcBef>
          <a:spcPct val="20000"/>
        </a:spcBef>
        <a:spcAft>
          <a:spcPct val="0"/>
        </a:spcAft>
        <a:defRPr sz="3033">
          <a:solidFill>
            <a:srgbClr val="713E7E"/>
          </a:solidFill>
          <a:latin typeface="+mn-lt"/>
        </a:defRPr>
      </a:lvl2pPr>
      <a:lvl3pPr marL="1238243" indent="-247648" algn="l" rtl="0" eaLnBrk="1" fontAlgn="base" hangingPunct="1">
        <a:spcBef>
          <a:spcPct val="20000"/>
        </a:spcBef>
        <a:spcAft>
          <a:spcPct val="0"/>
        </a:spcAft>
        <a:defRPr sz="2600">
          <a:solidFill>
            <a:srgbClr val="713E7E"/>
          </a:solidFill>
          <a:latin typeface="+mn-lt"/>
        </a:defRPr>
      </a:lvl3pPr>
      <a:lvl4pPr marL="1733540" indent="-247648" algn="l" rtl="0" eaLnBrk="1" fontAlgn="base" hangingPunct="1">
        <a:spcBef>
          <a:spcPct val="20000"/>
        </a:spcBef>
        <a:spcAft>
          <a:spcPct val="0"/>
        </a:spcAft>
        <a:defRPr sz="2167">
          <a:solidFill>
            <a:srgbClr val="713E7E"/>
          </a:solidFill>
          <a:latin typeface="+mn-lt"/>
        </a:defRPr>
      </a:lvl4pPr>
      <a:lvl5pPr marL="2228837" indent="-247648" algn="l" rtl="0" eaLnBrk="1" fontAlgn="base" hangingPunct="1">
        <a:spcBef>
          <a:spcPct val="20000"/>
        </a:spcBef>
        <a:spcAft>
          <a:spcPct val="0"/>
        </a:spcAft>
        <a:defRPr sz="2167">
          <a:solidFill>
            <a:srgbClr val="713E7E"/>
          </a:solidFill>
          <a:latin typeface="+mn-lt"/>
        </a:defRPr>
      </a:lvl5pPr>
      <a:lvl6pPr marL="2724134" indent="-247648" algn="l" rtl="0" eaLnBrk="1" fontAlgn="base" hangingPunct="1">
        <a:spcBef>
          <a:spcPct val="20000"/>
        </a:spcBef>
        <a:spcAft>
          <a:spcPct val="0"/>
        </a:spcAft>
        <a:defRPr sz="2167">
          <a:solidFill>
            <a:srgbClr val="713E7E"/>
          </a:solidFill>
          <a:latin typeface="+mn-lt"/>
        </a:defRPr>
      </a:lvl6pPr>
      <a:lvl7pPr marL="3219431" indent="-247648" algn="l" rtl="0" eaLnBrk="1" fontAlgn="base" hangingPunct="1">
        <a:spcBef>
          <a:spcPct val="20000"/>
        </a:spcBef>
        <a:spcAft>
          <a:spcPct val="0"/>
        </a:spcAft>
        <a:defRPr sz="2167">
          <a:solidFill>
            <a:srgbClr val="713E7E"/>
          </a:solidFill>
          <a:latin typeface="+mn-lt"/>
        </a:defRPr>
      </a:lvl7pPr>
      <a:lvl8pPr marL="3714729" indent="-247648" algn="l" rtl="0" eaLnBrk="1" fontAlgn="base" hangingPunct="1">
        <a:spcBef>
          <a:spcPct val="20000"/>
        </a:spcBef>
        <a:spcAft>
          <a:spcPct val="0"/>
        </a:spcAft>
        <a:defRPr sz="2167">
          <a:solidFill>
            <a:srgbClr val="713E7E"/>
          </a:solidFill>
          <a:latin typeface="+mn-lt"/>
        </a:defRPr>
      </a:lvl8pPr>
      <a:lvl9pPr marL="4210026" indent="-247648" algn="l" rtl="0" eaLnBrk="1" fontAlgn="base" hangingPunct="1">
        <a:spcBef>
          <a:spcPct val="20000"/>
        </a:spcBef>
        <a:spcAft>
          <a:spcPct val="0"/>
        </a:spcAft>
        <a:defRPr sz="2167">
          <a:solidFill>
            <a:srgbClr val="713E7E"/>
          </a:solidFill>
          <a:latin typeface="+mn-lt"/>
        </a:defRPr>
      </a:lvl9pPr>
    </p:bodyStyle>
    <p:otherStyle>
      <a:defPPr>
        <a:defRPr lang="en-US"/>
      </a:defPPr>
      <a:lvl1pPr marL="0" algn="l" defTabSz="990595" rtl="0" eaLnBrk="1" latinLnBrk="0" hangingPunct="1">
        <a:defRPr sz="1950" kern="1200">
          <a:solidFill>
            <a:schemeClr val="tx1"/>
          </a:solidFill>
          <a:latin typeface="+mn-lt"/>
          <a:ea typeface="+mn-ea"/>
          <a:cs typeface="+mn-cs"/>
        </a:defRPr>
      </a:lvl1pPr>
      <a:lvl2pPr marL="495298" algn="l" defTabSz="990595" rtl="0" eaLnBrk="1" latinLnBrk="0" hangingPunct="1">
        <a:defRPr sz="1950" kern="1200">
          <a:solidFill>
            <a:schemeClr val="tx1"/>
          </a:solidFill>
          <a:latin typeface="+mn-lt"/>
          <a:ea typeface="+mn-ea"/>
          <a:cs typeface="+mn-cs"/>
        </a:defRPr>
      </a:lvl2pPr>
      <a:lvl3pPr marL="990595" algn="l" defTabSz="990595" rtl="0" eaLnBrk="1" latinLnBrk="0" hangingPunct="1">
        <a:defRPr sz="1950" kern="1200">
          <a:solidFill>
            <a:schemeClr val="tx1"/>
          </a:solidFill>
          <a:latin typeface="+mn-lt"/>
          <a:ea typeface="+mn-ea"/>
          <a:cs typeface="+mn-cs"/>
        </a:defRPr>
      </a:lvl3pPr>
      <a:lvl4pPr marL="1485891" algn="l" defTabSz="990595" rtl="0" eaLnBrk="1" latinLnBrk="0" hangingPunct="1">
        <a:defRPr sz="1950" kern="1200">
          <a:solidFill>
            <a:schemeClr val="tx1"/>
          </a:solidFill>
          <a:latin typeface="+mn-lt"/>
          <a:ea typeface="+mn-ea"/>
          <a:cs typeface="+mn-cs"/>
        </a:defRPr>
      </a:lvl4pPr>
      <a:lvl5pPr marL="1981189" algn="l" defTabSz="990595" rtl="0" eaLnBrk="1" latinLnBrk="0" hangingPunct="1">
        <a:defRPr sz="1950" kern="1200">
          <a:solidFill>
            <a:schemeClr val="tx1"/>
          </a:solidFill>
          <a:latin typeface="+mn-lt"/>
          <a:ea typeface="+mn-ea"/>
          <a:cs typeface="+mn-cs"/>
        </a:defRPr>
      </a:lvl5pPr>
      <a:lvl6pPr marL="2476486" algn="l" defTabSz="990595" rtl="0" eaLnBrk="1" latinLnBrk="0" hangingPunct="1">
        <a:defRPr sz="1950" kern="1200">
          <a:solidFill>
            <a:schemeClr val="tx1"/>
          </a:solidFill>
          <a:latin typeface="+mn-lt"/>
          <a:ea typeface="+mn-ea"/>
          <a:cs typeface="+mn-cs"/>
        </a:defRPr>
      </a:lvl6pPr>
      <a:lvl7pPr marL="2971783" algn="l" defTabSz="990595" rtl="0" eaLnBrk="1" latinLnBrk="0" hangingPunct="1">
        <a:defRPr sz="1950" kern="1200">
          <a:solidFill>
            <a:schemeClr val="tx1"/>
          </a:solidFill>
          <a:latin typeface="+mn-lt"/>
          <a:ea typeface="+mn-ea"/>
          <a:cs typeface="+mn-cs"/>
        </a:defRPr>
      </a:lvl7pPr>
      <a:lvl8pPr marL="3467080" algn="l" defTabSz="990595" rtl="0" eaLnBrk="1" latinLnBrk="0" hangingPunct="1">
        <a:defRPr sz="1950" kern="1200">
          <a:solidFill>
            <a:schemeClr val="tx1"/>
          </a:solidFill>
          <a:latin typeface="+mn-lt"/>
          <a:ea typeface="+mn-ea"/>
          <a:cs typeface="+mn-cs"/>
        </a:defRPr>
      </a:lvl8pPr>
      <a:lvl9pPr marL="3962377" algn="l" defTabSz="990595" rtl="0" eaLnBrk="1" latinLnBrk="0" hangingPunct="1">
        <a:defRPr sz="19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C3C63"/>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3"/>
          <a:stretch>
            <a:fillRect/>
          </a:stretch>
        </p:blipFill>
        <p:spPr>
          <a:xfrm>
            <a:off x="10840765" y="514466"/>
            <a:ext cx="871860" cy="961742"/>
          </a:xfrm>
          <a:prstGeom prst="rect">
            <a:avLst/>
          </a:prstGeom>
        </p:spPr>
      </p:pic>
      <p:pic>
        <p:nvPicPr>
          <p:cNvPr id="21" name="Picture 20"/>
          <p:cNvPicPr>
            <a:picLocks noChangeAspect="1"/>
          </p:cNvPicPr>
          <p:nvPr userDrawn="1"/>
        </p:nvPicPr>
        <p:blipFill>
          <a:blip r:embed="rId4"/>
          <a:stretch>
            <a:fillRect/>
          </a:stretch>
        </p:blipFill>
        <p:spPr>
          <a:xfrm>
            <a:off x="373979" y="6031206"/>
            <a:ext cx="2578100" cy="203200"/>
          </a:xfrm>
          <a:prstGeom prst="rect">
            <a:avLst/>
          </a:prstGeom>
        </p:spPr>
      </p:pic>
      <p:sp>
        <p:nvSpPr>
          <p:cNvPr id="22" name="Rectangle 6"/>
          <p:cNvSpPr>
            <a:spLocks noGrp="1" noChangeArrowheads="1"/>
          </p:cNvSpPr>
          <p:nvPr>
            <p:ph type="title"/>
          </p:nvPr>
        </p:nvSpPr>
        <p:spPr bwMode="auto">
          <a:xfrm>
            <a:off x="373979" y="1476208"/>
            <a:ext cx="671972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3" name="Rectangle 7"/>
          <p:cNvSpPr>
            <a:spLocks noGrp="1" noChangeArrowheads="1"/>
          </p:cNvSpPr>
          <p:nvPr>
            <p:ph type="body" idx="1"/>
          </p:nvPr>
        </p:nvSpPr>
        <p:spPr bwMode="auto">
          <a:xfrm>
            <a:off x="373979" y="3341469"/>
            <a:ext cx="6761765" cy="5131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p:txBody>
      </p:sp>
      <p:pic>
        <p:nvPicPr>
          <p:cNvPr id="25" name="Picture 24"/>
          <p:cNvPicPr>
            <a:picLocks noChangeAspect="1"/>
          </p:cNvPicPr>
          <p:nvPr userDrawn="1"/>
        </p:nvPicPr>
        <p:blipFill>
          <a:blip r:embed="rId5"/>
          <a:stretch>
            <a:fillRect/>
          </a:stretch>
        </p:blipFill>
        <p:spPr>
          <a:xfrm>
            <a:off x="373980" y="6376909"/>
            <a:ext cx="872774" cy="253385"/>
          </a:xfrm>
          <a:prstGeom prst="rect">
            <a:avLst/>
          </a:prstGeom>
        </p:spPr>
      </p:pic>
    </p:spTree>
    <p:extLst>
      <p:ext uri="{BB962C8B-B14F-4D97-AF65-F5344CB8AC3E}">
        <p14:creationId xmlns:p14="http://schemas.microsoft.com/office/powerpoint/2010/main" val="1389616086"/>
      </p:ext>
    </p:extLst>
  </p:cSld>
  <p:clrMap bg1="lt1" tx1="dk1" bg2="lt2" tx2="dk2" accent1="accent1" accent2="accent2" accent3="accent3" accent4="accent4" accent5="accent5" accent6="accent6" hlink="hlink" folHlink="folHlink"/>
  <p:sldLayoutIdLst>
    <p:sldLayoutId id="2147483711" r:id="rId1"/>
  </p:sldLayoutIdLst>
  <p:txStyles>
    <p:titleStyle>
      <a:lvl1pPr algn="l" rtl="0" eaLnBrk="1" fontAlgn="base" hangingPunct="1">
        <a:spcBef>
          <a:spcPct val="0"/>
        </a:spcBef>
        <a:spcAft>
          <a:spcPct val="0"/>
        </a:spcAft>
        <a:defRPr sz="5400" b="1" i="0" baseline="0">
          <a:solidFill>
            <a:schemeClr val="bg1"/>
          </a:solidFill>
          <a:latin typeface="Arial" charset="0"/>
          <a:ea typeface="Arial" charset="0"/>
          <a:cs typeface="Arial" charset="0"/>
        </a:defRPr>
      </a:lvl1pPr>
      <a:lvl2pPr algn="ctr" rtl="0" eaLnBrk="1" fontAlgn="base" hangingPunct="1">
        <a:spcBef>
          <a:spcPct val="0"/>
        </a:spcBef>
        <a:spcAft>
          <a:spcPct val="0"/>
        </a:spcAft>
        <a:defRPr sz="4767">
          <a:solidFill>
            <a:srgbClr val="DC0067"/>
          </a:solidFill>
          <a:latin typeface="Arial" charset="0"/>
        </a:defRPr>
      </a:lvl2pPr>
      <a:lvl3pPr algn="ctr" rtl="0" eaLnBrk="1" fontAlgn="base" hangingPunct="1">
        <a:spcBef>
          <a:spcPct val="0"/>
        </a:spcBef>
        <a:spcAft>
          <a:spcPct val="0"/>
        </a:spcAft>
        <a:defRPr sz="4767">
          <a:solidFill>
            <a:srgbClr val="DC0067"/>
          </a:solidFill>
          <a:latin typeface="Arial" charset="0"/>
        </a:defRPr>
      </a:lvl3pPr>
      <a:lvl4pPr algn="ctr" rtl="0" eaLnBrk="1" fontAlgn="base" hangingPunct="1">
        <a:spcBef>
          <a:spcPct val="0"/>
        </a:spcBef>
        <a:spcAft>
          <a:spcPct val="0"/>
        </a:spcAft>
        <a:defRPr sz="4767">
          <a:solidFill>
            <a:srgbClr val="DC0067"/>
          </a:solidFill>
          <a:latin typeface="Arial" charset="0"/>
        </a:defRPr>
      </a:lvl4pPr>
      <a:lvl5pPr algn="ctr" rtl="0" eaLnBrk="1" fontAlgn="base" hangingPunct="1">
        <a:spcBef>
          <a:spcPct val="0"/>
        </a:spcBef>
        <a:spcAft>
          <a:spcPct val="0"/>
        </a:spcAft>
        <a:defRPr sz="4767">
          <a:solidFill>
            <a:srgbClr val="DC0067"/>
          </a:solidFill>
          <a:latin typeface="Arial" charset="0"/>
        </a:defRPr>
      </a:lvl5pPr>
      <a:lvl6pPr marL="495298" algn="ctr" rtl="0" eaLnBrk="1" fontAlgn="base" hangingPunct="1">
        <a:spcBef>
          <a:spcPct val="0"/>
        </a:spcBef>
        <a:spcAft>
          <a:spcPct val="0"/>
        </a:spcAft>
        <a:defRPr sz="4767">
          <a:solidFill>
            <a:srgbClr val="DC0067"/>
          </a:solidFill>
          <a:latin typeface="Arial" charset="0"/>
        </a:defRPr>
      </a:lvl6pPr>
      <a:lvl7pPr marL="990595" algn="ctr" rtl="0" eaLnBrk="1" fontAlgn="base" hangingPunct="1">
        <a:spcBef>
          <a:spcPct val="0"/>
        </a:spcBef>
        <a:spcAft>
          <a:spcPct val="0"/>
        </a:spcAft>
        <a:defRPr sz="4767">
          <a:solidFill>
            <a:srgbClr val="DC0067"/>
          </a:solidFill>
          <a:latin typeface="Arial" charset="0"/>
        </a:defRPr>
      </a:lvl7pPr>
      <a:lvl8pPr marL="1485891" algn="ctr" rtl="0" eaLnBrk="1" fontAlgn="base" hangingPunct="1">
        <a:spcBef>
          <a:spcPct val="0"/>
        </a:spcBef>
        <a:spcAft>
          <a:spcPct val="0"/>
        </a:spcAft>
        <a:defRPr sz="4767">
          <a:solidFill>
            <a:srgbClr val="DC0067"/>
          </a:solidFill>
          <a:latin typeface="Arial" charset="0"/>
        </a:defRPr>
      </a:lvl8pPr>
      <a:lvl9pPr marL="1981189" algn="ctr" rtl="0" eaLnBrk="1" fontAlgn="base" hangingPunct="1">
        <a:spcBef>
          <a:spcPct val="0"/>
        </a:spcBef>
        <a:spcAft>
          <a:spcPct val="0"/>
        </a:spcAft>
        <a:defRPr sz="4767">
          <a:solidFill>
            <a:srgbClr val="DC0067"/>
          </a:solidFill>
          <a:latin typeface="Arial" charset="0"/>
        </a:defRPr>
      </a:lvl9pPr>
    </p:titleStyle>
    <p:bodyStyle>
      <a:lvl1pPr marL="371473" indent="-371473" algn="l" rtl="0" eaLnBrk="1" fontAlgn="base" hangingPunct="1">
        <a:spcBef>
          <a:spcPct val="20000"/>
        </a:spcBef>
        <a:spcAft>
          <a:spcPct val="0"/>
        </a:spcAft>
        <a:buFont typeface="Wingdings" pitchFamily="2" charset="2"/>
        <a:defRPr sz="2000">
          <a:solidFill>
            <a:schemeClr val="bg1"/>
          </a:solidFill>
          <a:latin typeface="Arial" charset="0"/>
          <a:ea typeface="Arial" charset="0"/>
          <a:cs typeface="Arial" charset="0"/>
        </a:defRPr>
      </a:lvl1pPr>
      <a:lvl2pPr marL="804858" indent="-309561" algn="l" rtl="0" eaLnBrk="1" fontAlgn="base" hangingPunct="1">
        <a:spcBef>
          <a:spcPct val="20000"/>
        </a:spcBef>
        <a:spcAft>
          <a:spcPct val="0"/>
        </a:spcAft>
        <a:defRPr sz="3033">
          <a:solidFill>
            <a:srgbClr val="713E7E"/>
          </a:solidFill>
          <a:latin typeface="+mn-lt"/>
        </a:defRPr>
      </a:lvl2pPr>
      <a:lvl3pPr marL="1238243" indent="-247648" algn="l" rtl="0" eaLnBrk="1" fontAlgn="base" hangingPunct="1">
        <a:spcBef>
          <a:spcPct val="20000"/>
        </a:spcBef>
        <a:spcAft>
          <a:spcPct val="0"/>
        </a:spcAft>
        <a:defRPr sz="2600">
          <a:solidFill>
            <a:srgbClr val="713E7E"/>
          </a:solidFill>
          <a:latin typeface="+mn-lt"/>
        </a:defRPr>
      </a:lvl3pPr>
      <a:lvl4pPr marL="1733540" indent="-247648" algn="l" rtl="0" eaLnBrk="1" fontAlgn="base" hangingPunct="1">
        <a:spcBef>
          <a:spcPct val="20000"/>
        </a:spcBef>
        <a:spcAft>
          <a:spcPct val="0"/>
        </a:spcAft>
        <a:defRPr sz="2167">
          <a:solidFill>
            <a:srgbClr val="713E7E"/>
          </a:solidFill>
          <a:latin typeface="+mn-lt"/>
        </a:defRPr>
      </a:lvl4pPr>
      <a:lvl5pPr marL="2228837" indent="-247648" algn="l" rtl="0" eaLnBrk="1" fontAlgn="base" hangingPunct="1">
        <a:spcBef>
          <a:spcPct val="20000"/>
        </a:spcBef>
        <a:spcAft>
          <a:spcPct val="0"/>
        </a:spcAft>
        <a:defRPr sz="2167">
          <a:solidFill>
            <a:srgbClr val="713E7E"/>
          </a:solidFill>
          <a:latin typeface="+mn-lt"/>
        </a:defRPr>
      </a:lvl5pPr>
      <a:lvl6pPr marL="2724134" indent="-247648" algn="l" rtl="0" eaLnBrk="1" fontAlgn="base" hangingPunct="1">
        <a:spcBef>
          <a:spcPct val="20000"/>
        </a:spcBef>
        <a:spcAft>
          <a:spcPct val="0"/>
        </a:spcAft>
        <a:defRPr sz="2167">
          <a:solidFill>
            <a:srgbClr val="713E7E"/>
          </a:solidFill>
          <a:latin typeface="+mn-lt"/>
        </a:defRPr>
      </a:lvl6pPr>
      <a:lvl7pPr marL="3219431" indent="-247648" algn="l" rtl="0" eaLnBrk="1" fontAlgn="base" hangingPunct="1">
        <a:spcBef>
          <a:spcPct val="20000"/>
        </a:spcBef>
        <a:spcAft>
          <a:spcPct val="0"/>
        </a:spcAft>
        <a:defRPr sz="2167">
          <a:solidFill>
            <a:srgbClr val="713E7E"/>
          </a:solidFill>
          <a:latin typeface="+mn-lt"/>
        </a:defRPr>
      </a:lvl7pPr>
      <a:lvl8pPr marL="3714729" indent="-247648" algn="l" rtl="0" eaLnBrk="1" fontAlgn="base" hangingPunct="1">
        <a:spcBef>
          <a:spcPct val="20000"/>
        </a:spcBef>
        <a:spcAft>
          <a:spcPct val="0"/>
        </a:spcAft>
        <a:defRPr sz="2167">
          <a:solidFill>
            <a:srgbClr val="713E7E"/>
          </a:solidFill>
          <a:latin typeface="+mn-lt"/>
        </a:defRPr>
      </a:lvl8pPr>
      <a:lvl9pPr marL="4210026" indent="-247648" algn="l" rtl="0" eaLnBrk="1" fontAlgn="base" hangingPunct="1">
        <a:spcBef>
          <a:spcPct val="20000"/>
        </a:spcBef>
        <a:spcAft>
          <a:spcPct val="0"/>
        </a:spcAft>
        <a:defRPr sz="2167">
          <a:solidFill>
            <a:srgbClr val="713E7E"/>
          </a:solidFill>
          <a:latin typeface="+mn-lt"/>
        </a:defRPr>
      </a:lvl9pPr>
    </p:bodyStyle>
    <p:otherStyle>
      <a:defPPr>
        <a:defRPr lang="en-US"/>
      </a:defPPr>
      <a:lvl1pPr marL="0" algn="l" defTabSz="990595" rtl="0" eaLnBrk="1" latinLnBrk="0" hangingPunct="1">
        <a:defRPr sz="1950" kern="1200">
          <a:solidFill>
            <a:schemeClr val="tx1"/>
          </a:solidFill>
          <a:latin typeface="+mn-lt"/>
          <a:ea typeface="+mn-ea"/>
          <a:cs typeface="+mn-cs"/>
        </a:defRPr>
      </a:lvl1pPr>
      <a:lvl2pPr marL="495298" algn="l" defTabSz="990595" rtl="0" eaLnBrk="1" latinLnBrk="0" hangingPunct="1">
        <a:defRPr sz="1950" kern="1200">
          <a:solidFill>
            <a:schemeClr val="tx1"/>
          </a:solidFill>
          <a:latin typeface="+mn-lt"/>
          <a:ea typeface="+mn-ea"/>
          <a:cs typeface="+mn-cs"/>
        </a:defRPr>
      </a:lvl2pPr>
      <a:lvl3pPr marL="990595" algn="l" defTabSz="990595" rtl="0" eaLnBrk="1" latinLnBrk="0" hangingPunct="1">
        <a:defRPr sz="1950" kern="1200">
          <a:solidFill>
            <a:schemeClr val="tx1"/>
          </a:solidFill>
          <a:latin typeface="+mn-lt"/>
          <a:ea typeface="+mn-ea"/>
          <a:cs typeface="+mn-cs"/>
        </a:defRPr>
      </a:lvl3pPr>
      <a:lvl4pPr marL="1485891" algn="l" defTabSz="990595" rtl="0" eaLnBrk="1" latinLnBrk="0" hangingPunct="1">
        <a:defRPr sz="1950" kern="1200">
          <a:solidFill>
            <a:schemeClr val="tx1"/>
          </a:solidFill>
          <a:latin typeface="+mn-lt"/>
          <a:ea typeface="+mn-ea"/>
          <a:cs typeface="+mn-cs"/>
        </a:defRPr>
      </a:lvl4pPr>
      <a:lvl5pPr marL="1981189" algn="l" defTabSz="990595" rtl="0" eaLnBrk="1" latinLnBrk="0" hangingPunct="1">
        <a:defRPr sz="1950" kern="1200">
          <a:solidFill>
            <a:schemeClr val="tx1"/>
          </a:solidFill>
          <a:latin typeface="+mn-lt"/>
          <a:ea typeface="+mn-ea"/>
          <a:cs typeface="+mn-cs"/>
        </a:defRPr>
      </a:lvl5pPr>
      <a:lvl6pPr marL="2476486" algn="l" defTabSz="990595" rtl="0" eaLnBrk="1" latinLnBrk="0" hangingPunct="1">
        <a:defRPr sz="1950" kern="1200">
          <a:solidFill>
            <a:schemeClr val="tx1"/>
          </a:solidFill>
          <a:latin typeface="+mn-lt"/>
          <a:ea typeface="+mn-ea"/>
          <a:cs typeface="+mn-cs"/>
        </a:defRPr>
      </a:lvl6pPr>
      <a:lvl7pPr marL="2971783" algn="l" defTabSz="990595" rtl="0" eaLnBrk="1" latinLnBrk="0" hangingPunct="1">
        <a:defRPr sz="1950" kern="1200">
          <a:solidFill>
            <a:schemeClr val="tx1"/>
          </a:solidFill>
          <a:latin typeface="+mn-lt"/>
          <a:ea typeface="+mn-ea"/>
          <a:cs typeface="+mn-cs"/>
        </a:defRPr>
      </a:lvl7pPr>
      <a:lvl8pPr marL="3467080" algn="l" defTabSz="990595" rtl="0" eaLnBrk="1" latinLnBrk="0" hangingPunct="1">
        <a:defRPr sz="1950" kern="1200">
          <a:solidFill>
            <a:schemeClr val="tx1"/>
          </a:solidFill>
          <a:latin typeface="+mn-lt"/>
          <a:ea typeface="+mn-ea"/>
          <a:cs typeface="+mn-cs"/>
        </a:defRPr>
      </a:lvl8pPr>
      <a:lvl9pPr marL="3962377" algn="l" defTabSz="990595" rtl="0" eaLnBrk="1" latinLnBrk="0" hangingPunct="1">
        <a:defRPr sz="19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7"/>
          <p:cNvSpPr>
            <a:spLocks noGrp="1" noChangeArrowheads="1"/>
          </p:cNvSpPr>
          <p:nvPr>
            <p:ph type="body" idx="1"/>
          </p:nvPr>
        </p:nvSpPr>
        <p:spPr bwMode="auto">
          <a:xfrm>
            <a:off x="373979" y="3341469"/>
            <a:ext cx="6761765" cy="5131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p:txBody>
      </p:sp>
      <p:pic>
        <p:nvPicPr>
          <p:cNvPr id="22" name="Picture 21"/>
          <p:cNvPicPr>
            <a:picLocks noChangeAspect="1"/>
          </p:cNvPicPr>
          <p:nvPr userDrawn="1"/>
        </p:nvPicPr>
        <p:blipFill>
          <a:blip r:embed="rId3"/>
          <a:stretch>
            <a:fillRect/>
          </a:stretch>
        </p:blipFill>
        <p:spPr>
          <a:xfrm>
            <a:off x="10840765" y="514466"/>
            <a:ext cx="871860" cy="961743"/>
          </a:xfrm>
          <a:prstGeom prst="rect">
            <a:avLst/>
          </a:prstGeom>
        </p:spPr>
      </p:pic>
      <p:pic>
        <p:nvPicPr>
          <p:cNvPr id="23" name="Picture 22"/>
          <p:cNvPicPr>
            <a:picLocks noChangeAspect="1"/>
          </p:cNvPicPr>
          <p:nvPr userDrawn="1"/>
        </p:nvPicPr>
        <p:blipFill>
          <a:blip r:embed="rId4"/>
          <a:stretch>
            <a:fillRect/>
          </a:stretch>
        </p:blipFill>
        <p:spPr>
          <a:xfrm>
            <a:off x="373979" y="6031206"/>
            <a:ext cx="2578100" cy="203200"/>
          </a:xfrm>
          <a:prstGeom prst="rect">
            <a:avLst/>
          </a:prstGeom>
        </p:spPr>
      </p:pic>
      <p:pic>
        <p:nvPicPr>
          <p:cNvPr id="24" name="Picture 23"/>
          <p:cNvPicPr>
            <a:picLocks noChangeAspect="1"/>
          </p:cNvPicPr>
          <p:nvPr userDrawn="1"/>
        </p:nvPicPr>
        <p:blipFill>
          <a:blip r:embed="rId5"/>
          <a:stretch>
            <a:fillRect/>
          </a:stretch>
        </p:blipFill>
        <p:spPr>
          <a:xfrm>
            <a:off x="373979" y="6376908"/>
            <a:ext cx="872774" cy="253386"/>
          </a:xfrm>
          <a:prstGeom prst="rect">
            <a:avLst/>
          </a:prstGeom>
        </p:spPr>
      </p:pic>
      <p:sp>
        <p:nvSpPr>
          <p:cNvPr id="27" name="Rectangle 6"/>
          <p:cNvSpPr>
            <a:spLocks noGrp="1" noChangeArrowheads="1"/>
          </p:cNvSpPr>
          <p:nvPr>
            <p:ph type="title"/>
          </p:nvPr>
        </p:nvSpPr>
        <p:spPr bwMode="auto">
          <a:xfrm>
            <a:off x="373979" y="1476208"/>
            <a:ext cx="671972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Tree>
    <p:extLst>
      <p:ext uri="{BB962C8B-B14F-4D97-AF65-F5344CB8AC3E}">
        <p14:creationId xmlns:p14="http://schemas.microsoft.com/office/powerpoint/2010/main" val="969258899"/>
      </p:ext>
    </p:extLst>
  </p:cSld>
  <p:clrMap bg1="lt1" tx1="dk1" bg2="lt2" tx2="dk2" accent1="accent1" accent2="accent2" accent3="accent3" accent4="accent4" accent5="accent5" accent6="accent6" hlink="hlink" folHlink="folHlink"/>
  <p:sldLayoutIdLst>
    <p:sldLayoutId id="2147483721" r:id="rId1"/>
  </p:sldLayoutIdLst>
  <p:txStyles>
    <p:titleStyle>
      <a:lvl1pPr algn="l" rtl="0" eaLnBrk="1" fontAlgn="base" hangingPunct="1">
        <a:spcBef>
          <a:spcPct val="0"/>
        </a:spcBef>
        <a:spcAft>
          <a:spcPct val="0"/>
        </a:spcAft>
        <a:defRPr sz="4800" b="1" i="0">
          <a:solidFill>
            <a:srgbClr val="1C3C63"/>
          </a:solidFill>
          <a:latin typeface="Arial" charset="0"/>
          <a:ea typeface="Arial" charset="0"/>
          <a:cs typeface="Arial" charset="0"/>
        </a:defRPr>
      </a:lvl1pPr>
      <a:lvl2pPr algn="ctr" rtl="0" eaLnBrk="1" fontAlgn="base" hangingPunct="1">
        <a:spcBef>
          <a:spcPct val="0"/>
        </a:spcBef>
        <a:spcAft>
          <a:spcPct val="0"/>
        </a:spcAft>
        <a:defRPr sz="4767">
          <a:solidFill>
            <a:srgbClr val="DC0067"/>
          </a:solidFill>
          <a:latin typeface="Arial" charset="0"/>
        </a:defRPr>
      </a:lvl2pPr>
      <a:lvl3pPr algn="ctr" rtl="0" eaLnBrk="1" fontAlgn="base" hangingPunct="1">
        <a:spcBef>
          <a:spcPct val="0"/>
        </a:spcBef>
        <a:spcAft>
          <a:spcPct val="0"/>
        </a:spcAft>
        <a:defRPr sz="4767">
          <a:solidFill>
            <a:srgbClr val="DC0067"/>
          </a:solidFill>
          <a:latin typeface="Arial" charset="0"/>
        </a:defRPr>
      </a:lvl3pPr>
      <a:lvl4pPr algn="ctr" rtl="0" eaLnBrk="1" fontAlgn="base" hangingPunct="1">
        <a:spcBef>
          <a:spcPct val="0"/>
        </a:spcBef>
        <a:spcAft>
          <a:spcPct val="0"/>
        </a:spcAft>
        <a:defRPr sz="4767">
          <a:solidFill>
            <a:srgbClr val="DC0067"/>
          </a:solidFill>
          <a:latin typeface="Arial" charset="0"/>
        </a:defRPr>
      </a:lvl4pPr>
      <a:lvl5pPr algn="ctr" rtl="0" eaLnBrk="1" fontAlgn="base" hangingPunct="1">
        <a:spcBef>
          <a:spcPct val="0"/>
        </a:spcBef>
        <a:spcAft>
          <a:spcPct val="0"/>
        </a:spcAft>
        <a:defRPr sz="4767">
          <a:solidFill>
            <a:srgbClr val="DC0067"/>
          </a:solidFill>
          <a:latin typeface="Arial" charset="0"/>
        </a:defRPr>
      </a:lvl5pPr>
      <a:lvl6pPr marL="495298" algn="ctr" rtl="0" eaLnBrk="1" fontAlgn="base" hangingPunct="1">
        <a:spcBef>
          <a:spcPct val="0"/>
        </a:spcBef>
        <a:spcAft>
          <a:spcPct val="0"/>
        </a:spcAft>
        <a:defRPr sz="4767">
          <a:solidFill>
            <a:srgbClr val="DC0067"/>
          </a:solidFill>
          <a:latin typeface="Arial" charset="0"/>
        </a:defRPr>
      </a:lvl6pPr>
      <a:lvl7pPr marL="990595" algn="ctr" rtl="0" eaLnBrk="1" fontAlgn="base" hangingPunct="1">
        <a:spcBef>
          <a:spcPct val="0"/>
        </a:spcBef>
        <a:spcAft>
          <a:spcPct val="0"/>
        </a:spcAft>
        <a:defRPr sz="4767">
          <a:solidFill>
            <a:srgbClr val="DC0067"/>
          </a:solidFill>
          <a:latin typeface="Arial" charset="0"/>
        </a:defRPr>
      </a:lvl7pPr>
      <a:lvl8pPr marL="1485891" algn="ctr" rtl="0" eaLnBrk="1" fontAlgn="base" hangingPunct="1">
        <a:spcBef>
          <a:spcPct val="0"/>
        </a:spcBef>
        <a:spcAft>
          <a:spcPct val="0"/>
        </a:spcAft>
        <a:defRPr sz="4767">
          <a:solidFill>
            <a:srgbClr val="DC0067"/>
          </a:solidFill>
          <a:latin typeface="Arial" charset="0"/>
        </a:defRPr>
      </a:lvl8pPr>
      <a:lvl9pPr marL="1981189" algn="ctr" rtl="0" eaLnBrk="1" fontAlgn="base" hangingPunct="1">
        <a:spcBef>
          <a:spcPct val="0"/>
        </a:spcBef>
        <a:spcAft>
          <a:spcPct val="0"/>
        </a:spcAft>
        <a:defRPr sz="4767">
          <a:solidFill>
            <a:srgbClr val="DC0067"/>
          </a:solidFill>
          <a:latin typeface="Arial" charset="0"/>
        </a:defRPr>
      </a:lvl9pPr>
    </p:titleStyle>
    <p:bodyStyle>
      <a:lvl1pPr marL="371473" indent="-371473" algn="l" rtl="0" eaLnBrk="1" fontAlgn="base" hangingPunct="1">
        <a:spcBef>
          <a:spcPct val="20000"/>
        </a:spcBef>
        <a:spcAft>
          <a:spcPct val="0"/>
        </a:spcAft>
        <a:buFont typeface="Wingdings" pitchFamily="2" charset="2"/>
        <a:defRPr sz="2000">
          <a:solidFill>
            <a:srgbClr val="1C3C63"/>
          </a:solidFill>
          <a:latin typeface="Arial" charset="0"/>
          <a:ea typeface="Arial" charset="0"/>
          <a:cs typeface="Arial" charset="0"/>
        </a:defRPr>
      </a:lvl1pPr>
      <a:lvl2pPr marL="804858" indent="-309561" algn="l" rtl="0" eaLnBrk="1" fontAlgn="base" hangingPunct="1">
        <a:spcBef>
          <a:spcPct val="20000"/>
        </a:spcBef>
        <a:spcAft>
          <a:spcPct val="0"/>
        </a:spcAft>
        <a:defRPr sz="3033">
          <a:solidFill>
            <a:srgbClr val="713E7E"/>
          </a:solidFill>
          <a:latin typeface="+mn-lt"/>
        </a:defRPr>
      </a:lvl2pPr>
      <a:lvl3pPr marL="1238243" indent="-247648" algn="l" rtl="0" eaLnBrk="1" fontAlgn="base" hangingPunct="1">
        <a:spcBef>
          <a:spcPct val="20000"/>
        </a:spcBef>
        <a:spcAft>
          <a:spcPct val="0"/>
        </a:spcAft>
        <a:defRPr sz="2600">
          <a:solidFill>
            <a:srgbClr val="713E7E"/>
          </a:solidFill>
          <a:latin typeface="+mn-lt"/>
        </a:defRPr>
      </a:lvl3pPr>
      <a:lvl4pPr marL="1733540" indent="-247648" algn="l" rtl="0" eaLnBrk="1" fontAlgn="base" hangingPunct="1">
        <a:spcBef>
          <a:spcPct val="20000"/>
        </a:spcBef>
        <a:spcAft>
          <a:spcPct val="0"/>
        </a:spcAft>
        <a:defRPr sz="2167">
          <a:solidFill>
            <a:srgbClr val="713E7E"/>
          </a:solidFill>
          <a:latin typeface="+mn-lt"/>
        </a:defRPr>
      </a:lvl4pPr>
      <a:lvl5pPr marL="2228837" indent="-247648" algn="l" rtl="0" eaLnBrk="1" fontAlgn="base" hangingPunct="1">
        <a:spcBef>
          <a:spcPct val="20000"/>
        </a:spcBef>
        <a:spcAft>
          <a:spcPct val="0"/>
        </a:spcAft>
        <a:defRPr sz="2167">
          <a:solidFill>
            <a:srgbClr val="713E7E"/>
          </a:solidFill>
          <a:latin typeface="+mn-lt"/>
        </a:defRPr>
      </a:lvl5pPr>
      <a:lvl6pPr marL="2724134" indent="-247648" algn="l" rtl="0" eaLnBrk="1" fontAlgn="base" hangingPunct="1">
        <a:spcBef>
          <a:spcPct val="20000"/>
        </a:spcBef>
        <a:spcAft>
          <a:spcPct val="0"/>
        </a:spcAft>
        <a:defRPr sz="2167">
          <a:solidFill>
            <a:srgbClr val="713E7E"/>
          </a:solidFill>
          <a:latin typeface="+mn-lt"/>
        </a:defRPr>
      </a:lvl6pPr>
      <a:lvl7pPr marL="3219431" indent="-247648" algn="l" rtl="0" eaLnBrk="1" fontAlgn="base" hangingPunct="1">
        <a:spcBef>
          <a:spcPct val="20000"/>
        </a:spcBef>
        <a:spcAft>
          <a:spcPct val="0"/>
        </a:spcAft>
        <a:defRPr sz="2167">
          <a:solidFill>
            <a:srgbClr val="713E7E"/>
          </a:solidFill>
          <a:latin typeface="+mn-lt"/>
        </a:defRPr>
      </a:lvl7pPr>
      <a:lvl8pPr marL="3714729" indent="-247648" algn="l" rtl="0" eaLnBrk="1" fontAlgn="base" hangingPunct="1">
        <a:spcBef>
          <a:spcPct val="20000"/>
        </a:spcBef>
        <a:spcAft>
          <a:spcPct val="0"/>
        </a:spcAft>
        <a:defRPr sz="2167">
          <a:solidFill>
            <a:srgbClr val="713E7E"/>
          </a:solidFill>
          <a:latin typeface="+mn-lt"/>
        </a:defRPr>
      </a:lvl8pPr>
      <a:lvl9pPr marL="4210026" indent="-247648" algn="l" rtl="0" eaLnBrk="1" fontAlgn="base" hangingPunct="1">
        <a:spcBef>
          <a:spcPct val="20000"/>
        </a:spcBef>
        <a:spcAft>
          <a:spcPct val="0"/>
        </a:spcAft>
        <a:defRPr sz="2167">
          <a:solidFill>
            <a:srgbClr val="713E7E"/>
          </a:solidFill>
          <a:latin typeface="+mn-lt"/>
        </a:defRPr>
      </a:lvl9pPr>
    </p:bodyStyle>
    <p:otherStyle>
      <a:defPPr>
        <a:defRPr lang="en-US"/>
      </a:defPPr>
      <a:lvl1pPr marL="0" algn="l" defTabSz="990595" rtl="0" eaLnBrk="1" latinLnBrk="0" hangingPunct="1">
        <a:defRPr sz="1950" kern="1200">
          <a:solidFill>
            <a:schemeClr val="tx1"/>
          </a:solidFill>
          <a:latin typeface="+mn-lt"/>
          <a:ea typeface="+mn-ea"/>
          <a:cs typeface="+mn-cs"/>
        </a:defRPr>
      </a:lvl1pPr>
      <a:lvl2pPr marL="495298" algn="l" defTabSz="990595" rtl="0" eaLnBrk="1" latinLnBrk="0" hangingPunct="1">
        <a:defRPr sz="1950" kern="1200">
          <a:solidFill>
            <a:schemeClr val="tx1"/>
          </a:solidFill>
          <a:latin typeface="+mn-lt"/>
          <a:ea typeface="+mn-ea"/>
          <a:cs typeface="+mn-cs"/>
        </a:defRPr>
      </a:lvl2pPr>
      <a:lvl3pPr marL="990595" algn="l" defTabSz="990595" rtl="0" eaLnBrk="1" latinLnBrk="0" hangingPunct="1">
        <a:defRPr sz="1950" kern="1200">
          <a:solidFill>
            <a:schemeClr val="tx1"/>
          </a:solidFill>
          <a:latin typeface="+mn-lt"/>
          <a:ea typeface="+mn-ea"/>
          <a:cs typeface="+mn-cs"/>
        </a:defRPr>
      </a:lvl3pPr>
      <a:lvl4pPr marL="1485891" algn="l" defTabSz="990595" rtl="0" eaLnBrk="1" latinLnBrk="0" hangingPunct="1">
        <a:defRPr sz="1950" kern="1200">
          <a:solidFill>
            <a:schemeClr val="tx1"/>
          </a:solidFill>
          <a:latin typeface="+mn-lt"/>
          <a:ea typeface="+mn-ea"/>
          <a:cs typeface="+mn-cs"/>
        </a:defRPr>
      </a:lvl4pPr>
      <a:lvl5pPr marL="1981189" algn="l" defTabSz="990595" rtl="0" eaLnBrk="1" latinLnBrk="0" hangingPunct="1">
        <a:defRPr sz="1950" kern="1200">
          <a:solidFill>
            <a:schemeClr val="tx1"/>
          </a:solidFill>
          <a:latin typeface="+mn-lt"/>
          <a:ea typeface="+mn-ea"/>
          <a:cs typeface="+mn-cs"/>
        </a:defRPr>
      </a:lvl5pPr>
      <a:lvl6pPr marL="2476486" algn="l" defTabSz="990595" rtl="0" eaLnBrk="1" latinLnBrk="0" hangingPunct="1">
        <a:defRPr sz="1950" kern="1200">
          <a:solidFill>
            <a:schemeClr val="tx1"/>
          </a:solidFill>
          <a:latin typeface="+mn-lt"/>
          <a:ea typeface="+mn-ea"/>
          <a:cs typeface="+mn-cs"/>
        </a:defRPr>
      </a:lvl6pPr>
      <a:lvl7pPr marL="2971783" algn="l" defTabSz="990595" rtl="0" eaLnBrk="1" latinLnBrk="0" hangingPunct="1">
        <a:defRPr sz="1950" kern="1200">
          <a:solidFill>
            <a:schemeClr val="tx1"/>
          </a:solidFill>
          <a:latin typeface="+mn-lt"/>
          <a:ea typeface="+mn-ea"/>
          <a:cs typeface="+mn-cs"/>
        </a:defRPr>
      </a:lvl7pPr>
      <a:lvl8pPr marL="3467080" algn="l" defTabSz="990595" rtl="0" eaLnBrk="1" latinLnBrk="0" hangingPunct="1">
        <a:defRPr sz="1950" kern="1200">
          <a:solidFill>
            <a:schemeClr val="tx1"/>
          </a:solidFill>
          <a:latin typeface="+mn-lt"/>
          <a:ea typeface="+mn-ea"/>
          <a:cs typeface="+mn-cs"/>
        </a:defRPr>
      </a:lvl8pPr>
      <a:lvl9pPr marL="3962377" algn="l" defTabSz="990595" rtl="0" eaLnBrk="1" latinLnBrk="0" hangingPunct="1">
        <a:defRPr sz="19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bwMode="auto">
          <a:xfrm>
            <a:off x="407368" y="513796"/>
            <a:ext cx="1008112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a:t>Click </a:t>
            </a:r>
            <a:r>
              <a:rPr lang="en-GB"/>
              <a:t>to edit master title style</a:t>
            </a:r>
            <a:endParaRPr lang="en-GB" dirty="0"/>
          </a:p>
        </p:txBody>
      </p:sp>
      <p:sp>
        <p:nvSpPr>
          <p:cNvPr id="29703" name="Rectangle 7"/>
          <p:cNvSpPr>
            <a:spLocks noGrp="1" noChangeArrowheads="1"/>
          </p:cNvSpPr>
          <p:nvPr>
            <p:ph type="body" idx="1"/>
          </p:nvPr>
        </p:nvSpPr>
        <p:spPr bwMode="auto">
          <a:xfrm>
            <a:off x="407368" y="1908810"/>
            <a:ext cx="11377265" cy="35967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Font size 20 - please amend in individual presentation if you require a different font size</a:t>
            </a:r>
          </a:p>
        </p:txBody>
      </p:sp>
      <p:sp>
        <p:nvSpPr>
          <p:cNvPr id="10" name="Rectangle 9"/>
          <p:cNvSpPr/>
          <p:nvPr userDrawn="1"/>
        </p:nvSpPr>
        <p:spPr bwMode="auto">
          <a:xfrm>
            <a:off x="2523" y="5733256"/>
            <a:ext cx="12192000" cy="1124744"/>
          </a:xfrm>
          <a:prstGeom prst="rect">
            <a:avLst/>
          </a:prstGeom>
          <a:solidFill>
            <a:srgbClr val="1C3C6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rgbClr val="1C3C63"/>
              </a:solidFill>
              <a:effectLst/>
              <a:latin typeface="Arial" charset="0"/>
            </a:endParaRPr>
          </a:p>
        </p:txBody>
      </p:sp>
      <p:pic>
        <p:nvPicPr>
          <p:cNvPr id="17" name="Picture 16"/>
          <p:cNvPicPr>
            <a:picLocks noChangeAspect="1"/>
          </p:cNvPicPr>
          <p:nvPr userDrawn="1"/>
        </p:nvPicPr>
        <p:blipFill>
          <a:blip r:embed="rId5"/>
          <a:stretch>
            <a:fillRect/>
          </a:stretch>
        </p:blipFill>
        <p:spPr>
          <a:xfrm>
            <a:off x="373979" y="6031206"/>
            <a:ext cx="2578100" cy="203200"/>
          </a:xfrm>
          <a:prstGeom prst="rect">
            <a:avLst/>
          </a:prstGeom>
        </p:spPr>
      </p:pic>
      <p:pic>
        <p:nvPicPr>
          <p:cNvPr id="18" name="Picture 17"/>
          <p:cNvPicPr>
            <a:picLocks noChangeAspect="1"/>
          </p:cNvPicPr>
          <p:nvPr userDrawn="1"/>
        </p:nvPicPr>
        <p:blipFill>
          <a:blip r:embed="rId6"/>
          <a:stretch>
            <a:fillRect/>
          </a:stretch>
        </p:blipFill>
        <p:spPr>
          <a:xfrm>
            <a:off x="373980" y="6376909"/>
            <a:ext cx="872774" cy="253385"/>
          </a:xfrm>
          <a:prstGeom prst="rect">
            <a:avLst/>
          </a:prstGeom>
        </p:spPr>
      </p:pic>
      <p:pic>
        <p:nvPicPr>
          <p:cNvPr id="19" name="Picture 18"/>
          <p:cNvPicPr>
            <a:picLocks noChangeAspect="1"/>
          </p:cNvPicPr>
          <p:nvPr userDrawn="1"/>
        </p:nvPicPr>
        <p:blipFill>
          <a:blip r:embed="rId7"/>
          <a:stretch>
            <a:fillRect/>
          </a:stretch>
        </p:blipFill>
        <p:spPr>
          <a:xfrm>
            <a:off x="10912773" y="514466"/>
            <a:ext cx="871860" cy="961743"/>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722" r:id="rId2"/>
    <p:sldLayoutId id="2147483676" r:id="rId3"/>
  </p:sldLayoutIdLst>
  <p:txStyles>
    <p:titleStyle>
      <a:lvl1pPr algn="l" rtl="0" fontAlgn="base">
        <a:spcBef>
          <a:spcPct val="0"/>
        </a:spcBef>
        <a:spcAft>
          <a:spcPct val="0"/>
        </a:spcAft>
        <a:defRPr sz="4000" b="1" i="0" baseline="0">
          <a:solidFill>
            <a:srgbClr val="1C3C63"/>
          </a:solidFill>
          <a:latin typeface="Arial" charset="0"/>
          <a:ea typeface="Arial" charset="0"/>
          <a:cs typeface="Arial" charset="0"/>
        </a:defRPr>
      </a:lvl1pPr>
      <a:lvl2pPr algn="ctr" rtl="0" fontAlgn="base">
        <a:spcBef>
          <a:spcPct val="0"/>
        </a:spcBef>
        <a:spcAft>
          <a:spcPct val="0"/>
        </a:spcAft>
        <a:defRPr sz="4767">
          <a:solidFill>
            <a:srgbClr val="DC0067"/>
          </a:solidFill>
          <a:latin typeface="Arial" charset="0"/>
        </a:defRPr>
      </a:lvl2pPr>
      <a:lvl3pPr algn="ctr" rtl="0" fontAlgn="base">
        <a:spcBef>
          <a:spcPct val="0"/>
        </a:spcBef>
        <a:spcAft>
          <a:spcPct val="0"/>
        </a:spcAft>
        <a:defRPr sz="4767">
          <a:solidFill>
            <a:srgbClr val="DC0067"/>
          </a:solidFill>
          <a:latin typeface="Arial" charset="0"/>
        </a:defRPr>
      </a:lvl3pPr>
      <a:lvl4pPr algn="ctr" rtl="0" fontAlgn="base">
        <a:spcBef>
          <a:spcPct val="0"/>
        </a:spcBef>
        <a:spcAft>
          <a:spcPct val="0"/>
        </a:spcAft>
        <a:defRPr sz="4767">
          <a:solidFill>
            <a:srgbClr val="DC0067"/>
          </a:solidFill>
          <a:latin typeface="Arial" charset="0"/>
        </a:defRPr>
      </a:lvl4pPr>
      <a:lvl5pPr algn="ctr" rtl="0" fontAlgn="base">
        <a:spcBef>
          <a:spcPct val="0"/>
        </a:spcBef>
        <a:spcAft>
          <a:spcPct val="0"/>
        </a:spcAft>
        <a:defRPr sz="4767">
          <a:solidFill>
            <a:srgbClr val="DC0067"/>
          </a:solidFill>
          <a:latin typeface="Arial" charset="0"/>
        </a:defRPr>
      </a:lvl5pPr>
      <a:lvl6pPr marL="495298" algn="ctr" rtl="0" fontAlgn="base">
        <a:spcBef>
          <a:spcPct val="0"/>
        </a:spcBef>
        <a:spcAft>
          <a:spcPct val="0"/>
        </a:spcAft>
        <a:defRPr sz="4767">
          <a:solidFill>
            <a:srgbClr val="DC0067"/>
          </a:solidFill>
          <a:latin typeface="Arial" charset="0"/>
        </a:defRPr>
      </a:lvl6pPr>
      <a:lvl7pPr marL="990595" algn="ctr" rtl="0" fontAlgn="base">
        <a:spcBef>
          <a:spcPct val="0"/>
        </a:spcBef>
        <a:spcAft>
          <a:spcPct val="0"/>
        </a:spcAft>
        <a:defRPr sz="4767">
          <a:solidFill>
            <a:srgbClr val="DC0067"/>
          </a:solidFill>
          <a:latin typeface="Arial" charset="0"/>
        </a:defRPr>
      </a:lvl7pPr>
      <a:lvl8pPr marL="1485891" algn="ctr" rtl="0" fontAlgn="base">
        <a:spcBef>
          <a:spcPct val="0"/>
        </a:spcBef>
        <a:spcAft>
          <a:spcPct val="0"/>
        </a:spcAft>
        <a:defRPr sz="4767">
          <a:solidFill>
            <a:srgbClr val="DC0067"/>
          </a:solidFill>
          <a:latin typeface="Arial" charset="0"/>
        </a:defRPr>
      </a:lvl8pPr>
      <a:lvl9pPr marL="1981189" algn="ctr" rtl="0" fontAlgn="base">
        <a:spcBef>
          <a:spcPct val="0"/>
        </a:spcBef>
        <a:spcAft>
          <a:spcPct val="0"/>
        </a:spcAft>
        <a:defRPr sz="4767">
          <a:solidFill>
            <a:srgbClr val="DC0067"/>
          </a:solidFill>
          <a:latin typeface="Arial" charset="0"/>
        </a:defRPr>
      </a:lvl9pPr>
    </p:titleStyle>
    <p:bodyStyle>
      <a:lvl1pPr marL="371473" indent="-371473" algn="l" rtl="0" fontAlgn="base">
        <a:spcBef>
          <a:spcPct val="20000"/>
        </a:spcBef>
        <a:spcAft>
          <a:spcPct val="0"/>
        </a:spcAft>
        <a:defRPr sz="1600" baseline="0">
          <a:solidFill>
            <a:srgbClr val="1C3C63"/>
          </a:solidFill>
          <a:latin typeface="Arial" charset="0"/>
          <a:ea typeface="Arial" charset="0"/>
          <a:cs typeface="Arial" charset="0"/>
        </a:defRPr>
      </a:lvl1pPr>
      <a:lvl2pPr marL="804858" indent="-309561" algn="l" rtl="0" fontAlgn="base">
        <a:spcBef>
          <a:spcPct val="20000"/>
        </a:spcBef>
        <a:spcAft>
          <a:spcPct val="0"/>
        </a:spcAft>
        <a:defRPr sz="3033">
          <a:solidFill>
            <a:srgbClr val="713E7E"/>
          </a:solidFill>
          <a:latin typeface="+mn-lt"/>
        </a:defRPr>
      </a:lvl2pPr>
      <a:lvl3pPr marL="1238243" indent="-247648" algn="l" rtl="0" fontAlgn="base">
        <a:spcBef>
          <a:spcPct val="20000"/>
        </a:spcBef>
        <a:spcAft>
          <a:spcPct val="0"/>
        </a:spcAft>
        <a:defRPr sz="2600">
          <a:solidFill>
            <a:srgbClr val="713E7E"/>
          </a:solidFill>
          <a:latin typeface="+mn-lt"/>
        </a:defRPr>
      </a:lvl3pPr>
      <a:lvl4pPr marL="1733540" indent="-247648" algn="l" rtl="0" fontAlgn="base">
        <a:spcBef>
          <a:spcPct val="20000"/>
        </a:spcBef>
        <a:spcAft>
          <a:spcPct val="0"/>
        </a:spcAft>
        <a:defRPr sz="2167">
          <a:solidFill>
            <a:srgbClr val="713E7E"/>
          </a:solidFill>
          <a:latin typeface="+mn-lt"/>
        </a:defRPr>
      </a:lvl4pPr>
      <a:lvl5pPr marL="2228837" indent="-247648" algn="l" rtl="0" fontAlgn="base">
        <a:spcBef>
          <a:spcPct val="20000"/>
        </a:spcBef>
        <a:spcAft>
          <a:spcPct val="0"/>
        </a:spcAft>
        <a:defRPr sz="2167">
          <a:solidFill>
            <a:srgbClr val="713E7E"/>
          </a:solidFill>
          <a:latin typeface="+mn-lt"/>
        </a:defRPr>
      </a:lvl5pPr>
      <a:lvl6pPr marL="2724134" indent="-247648" algn="l" rtl="0" fontAlgn="base">
        <a:spcBef>
          <a:spcPct val="20000"/>
        </a:spcBef>
        <a:spcAft>
          <a:spcPct val="0"/>
        </a:spcAft>
        <a:defRPr sz="2167">
          <a:solidFill>
            <a:srgbClr val="713E7E"/>
          </a:solidFill>
          <a:latin typeface="+mn-lt"/>
        </a:defRPr>
      </a:lvl6pPr>
      <a:lvl7pPr marL="3219431" indent="-247648" algn="l" rtl="0" fontAlgn="base">
        <a:spcBef>
          <a:spcPct val="20000"/>
        </a:spcBef>
        <a:spcAft>
          <a:spcPct val="0"/>
        </a:spcAft>
        <a:defRPr sz="2167">
          <a:solidFill>
            <a:srgbClr val="713E7E"/>
          </a:solidFill>
          <a:latin typeface="+mn-lt"/>
        </a:defRPr>
      </a:lvl7pPr>
      <a:lvl8pPr marL="3714729" indent="-247648" algn="l" rtl="0" fontAlgn="base">
        <a:spcBef>
          <a:spcPct val="20000"/>
        </a:spcBef>
        <a:spcAft>
          <a:spcPct val="0"/>
        </a:spcAft>
        <a:defRPr sz="2167">
          <a:solidFill>
            <a:srgbClr val="713E7E"/>
          </a:solidFill>
          <a:latin typeface="+mn-lt"/>
        </a:defRPr>
      </a:lvl8pPr>
      <a:lvl9pPr marL="4210026" indent="-247648" algn="l" rtl="0" fontAlgn="base">
        <a:spcBef>
          <a:spcPct val="20000"/>
        </a:spcBef>
        <a:spcAft>
          <a:spcPct val="0"/>
        </a:spcAft>
        <a:defRPr sz="2167">
          <a:solidFill>
            <a:srgbClr val="713E7E"/>
          </a:solidFill>
          <a:latin typeface="+mn-lt"/>
        </a:defRPr>
      </a:lvl9pPr>
    </p:bodyStyle>
    <p:otherStyle>
      <a:defPPr>
        <a:defRPr lang="en-US"/>
      </a:defPPr>
      <a:lvl1pPr marL="0" algn="l" defTabSz="990595" rtl="0" eaLnBrk="1" latinLnBrk="0" hangingPunct="1">
        <a:defRPr sz="1950" kern="1200">
          <a:solidFill>
            <a:schemeClr val="tx1"/>
          </a:solidFill>
          <a:latin typeface="+mn-lt"/>
          <a:ea typeface="+mn-ea"/>
          <a:cs typeface="+mn-cs"/>
        </a:defRPr>
      </a:lvl1pPr>
      <a:lvl2pPr marL="495298" algn="l" defTabSz="990595" rtl="0" eaLnBrk="1" latinLnBrk="0" hangingPunct="1">
        <a:defRPr sz="1950" kern="1200">
          <a:solidFill>
            <a:schemeClr val="tx1"/>
          </a:solidFill>
          <a:latin typeface="+mn-lt"/>
          <a:ea typeface="+mn-ea"/>
          <a:cs typeface="+mn-cs"/>
        </a:defRPr>
      </a:lvl2pPr>
      <a:lvl3pPr marL="990595" algn="l" defTabSz="990595" rtl="0" eaLnBrk="1" latinLnBrk="0" hangingPunct="1">
        <a:defRPr sz="1950" kern="1200">
          <a:solidFill>
            <a:schemeClr val="tx1"/>
          </a:solidFill>
          <a:latin typeface="+mn-lt"/>
          <a:ea typeface="+mn-ea"/>
          <a:cs typeface="+mn-cs"/>
        </a:defRPr>
      </a:lvl3pPr>
      <a:lvl4pPr marL="1485891" algn="l" defTabSz="990595" rtl="0" eaLnBrk="1" latinLnBrk="0" hangingPunct="1">
        <a:defRPr sz="1950" kern="1200">
          <a:solidFill>
            <a:schemeClr val="tx1"/>
          </a:solidFill>
          <a:latin typeface="+mn-lt"/>
          <a:ea typeface="+mn-ea"/>
          <a:cs typeface="+mn-cs"/>
        </a:defRPr>
      </a:lvl4pPr>
      <a:lvl5pPr marL="1981189" algn="l" defTabSz="990595" rtl="0" eaLnBrk="1" latinLnBrk="0" hangingPunct="1">
        <a:defRPr sz="1950" kern="1200">
          <a:solidFill>
            <a:schemeClr val="tx1"/>
          </a:solidFill>
          <a:latin typeface="+mn-lt"/>
          <a:ea typeface="+mn-ea"/>
          <a:cs typeface="+mn-cs"/>
        </a:defRPr>
      </a:lvl5pPr>
      <a:lvl6pPr marL="2476486" algn="l" defTabSz="990595" rtl="0" eaLnBrk="1" latinLnBrk="0" hangingPunct="1">
        <a:defRPr sz="1950" kern="1200">
          <a:solidFill>
            <a:schemeClr val="tx1"/>
          </a:solidFill>
          <a:latin typeface="+mn-lt"/>
          <a:ea typeface="+mn-ea"/>
          <a:cs typeface="+mn-cs"/>
        </a:defRPr>
      </a:lvl6pPr>
      <a:lvl7pPr marL="2971783" algn="l" defTabSz="990595" rtl="0" eaLnBrk="1" latinLnBrk="0" hangingPunct="1">
        <a:defRPr sz="1950" kern="1200">
          <a:solidFill>
            <a:schemeClr val="tx1"/>
          </a:solidFill>
          <a:latin typeface="+mn-lt"/>
          <a:ea typeface="+mn-ea"/>
          <a:cs typeface="+mn-cs"/>
        </a:defRPr>
      </a:lvl7pPr>
      <a:lvl8pPr marL="3467080" algn="l" defTabSz="990595" rtl="0" eaLnBrk="1" latinLnBrk="0" hangingPunct="1">
        <a:defRPr sz="1950" kern="1200">
          <a:solidFill>
            <a:schemeClr val="tx1"/>
          </a:solidFill>
          <a:latin typeface="+mn-lt"/>
          <a:ea typeface="+mn-ea"/>
          <a:cs typeface="+mn-cs"/>
        </a:defRPr>
      </a:lvl8pPr>
      <a:lvl9pPr marL="3962377" algn="l" defTabSz="990595"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Psychology </a:t>
            </a:r>
          </a:p>
        </p:txBody>
      </p:sp>
      <p:sp>
        <p:nvSpPr>
          <p:cNvPr id="13" name="Subtitle 12"/>
          <p:cNvSpPr>
            <a:spLocks noGrp="1"/>
          </p:cNvSpPr>
          <p:nvPr>
            <p:ph type="subTitle" idx="1"/>
          </p:nvPr>
        </p:nvSpPr>
        <p:spPr/>
        <p:txBody>
          <a:bodyPr/>
          <a:lstStyle/>
          <a:p>
            <a:r>
              <a:rPr lang="en-US" dirty="0" err="1"/>
              <a:t>Ms</a:t>
            </a:r>
            <a:r>
              <a:rPr lang="en-US" dirty="0"/>
              <a:t> Bennett, Miss Rigby &amp; </a:t>
            </a:r>
            <a:r>
              <a:rPr lang="en-US" dirty="0" err="1"/>
              <a:t>Mr</a:t>
            </a:r>
            <a:r>
              <a:rPr lang="en-US" dirty="0"/>
              <a:t> Grange   </a:t>
            </a:r>
          </a:p>
        </p:txBody>
      </p:sp>
      <p:pic>
        <p:nvPicPr>
          <p:cNvPr id="2" name="Audio 1">
            <a:hlinkClick r:id="" action="ppaction://media"/>
            <a:extLst>
              <a:ext uri="{FF2B5EF4-FFF2-40B4-BE49-F238E27FC236}">
                <a16:creationId xmlns:a16="http://schemas.microsoft.com/office/drawing/2014/main" id="{815D0DA1-6DEF-4175-BA0E-A48FFD3C1B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927911"/>
      </p:ext>
    </p:extLst>
  </p:cSld>
  <p:clrMapOvr>
    <a:masterClrMapping/>
  </p:clrMapOvr>
  <mc:AlternateContent xmlns:mc="http://schemas.openxmlformats.org/markup-compatibility/2006">
    <mc:Choice xmlns:p14="http://schemas.microsoft.com/office/powerpoint/2010/main" Requires="p14">
      <p:transition spd="slow" p14:dur="2000" advTm="23102"/>
    </mc:Choice>
    <mc:Fallback>
      <p:transition spd="slow" advTm="2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F3EE5-2135-48CA-AD1C-764534378697}"/>
              </a:ext>
            </a:extLst>
          </p:cNvPr>
          <p:cNvSpPr>
            <a:spLocks noGrp="1"/>
          </p:cNvSpPr>
          <p:nvPr>
            <p:ph type="ctrTitle"/>
          </p:nvPr>
        </p:nvSpPr>
        <p:spPr>
          <a:xfrm>
            <a:off x="407368" y="3212976"/>
            <a:ext cx="6336704" cy="2572220"/>
          </a:xfrm>
        </p:spPr>
        <p:txBody>
          <a:bodyPr/>
          <a:lstStyle/>
          <a:p>
            <a:r>
              <a:rPr lang="en-GB" sz="3600" dirty="0"/>
              <a:t>What exactly is psychology?</a:t>
            </a:r>
            <a:br>
              <a:rPr lang="en-GB" sz="3600" dirty="0"/>
            </a:br>
            <a:r>
              <a:rPr lang="en-GB" sz="3600" dirty="0"/>
              <a:t>Is it ethical to study human behaviour? </a:t>
            </a:r>
            <a:br>
              <a:rPr lang="en-GB" sz="3600" dirty="0"/>
            </a:br>
            <a:r>
              <a:rPr lang="en-GB" sz="3600" dirty="0"/>
              <a:t>Is psychology a science?</a:t>
            </a:r>
            <a:br>
              <a:rPr lang="en-GB" sz="3600" dirty="0"/>
            </a:br>
            <a:r>
              <a:rPr lang="en-GB" sz="3600" dirty="0"/>
              <a:t>Is your behaviour due to nature or nurture?</a:t>
            </a:r>
            <a:br>
              <a:rPr lang="en-GB" sz="3600" dirty="0"/>
            </a:br>
            <a:r>
              <a:rPr lang="en-GB" sz="3600" dirty="0"/>
              <a:t>Do you have free will?</a:t>
            </a:r>
            <a:br>
              <a:rPr lang="en-GB" dirty="0"/>
            </a:br>
            <a:endParaRPr lang="en-GB" dirty="0"/>
          </a:p>
        </p:txBody>
      </p:sp>
      <p:pic>
        <p:nvPicPr>
          <p:cNvPr id="4" name="Picture 3">
            <a:extLst>
              <a:ext uri="{FF2B5EF4-FFF2-40B4-BE49-F238E27FC236}">
                <a16:creationId xmlns:a16="http://schemas.microsoft.com/office/drawing/2014/main" id="{CFB6AE2A-B702-49F2-AECB-D58CEC944090}"/>
              </a:ext>
            </a:extLst>
          </p:cNvPr>
          <p:cNvPicPr>
            <a:picLocks noChangeAspect="1"/>
          </p:cNvPicPr>
          <p:nvPr/>
        </p:nvPicPr>
        <p:blipFill>
          <a:blip r:embed="rId4"/>
          <a:stretch>
            <a:fillRect/>
          </a:stretch>
        </p:blipFill>
        <p:spPr>
          <a:xfrm>
            <a:off x="8677714" y="4377718"/>
            <a:ext cx="3514286" cy="2485714"/>
          </a:xfrm>
          <a:prstGeom prst="rect">
            <a:avLst/>
          </a:prstGeom>
        </p:spPr>
      </p:pic>
      <p:pic>
        <p:nvPicPr>
          <p:cNvPr id="2" name="Audio 1">
            <a:hlinkClick r:id="" action="ppaction://media"/>
            <a:extLst>
              <a:ext uri="{FF2B5EF4-FFF2-40B4-BE49-F238E27FC236}">
                <a16:creationId xmlns:a16="http://schemas.microsoft.com/office/drawing/2014/main" id="{1C2B9F3F-77B9-43F3-9867-E1CFCCB299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93351489"/>
      </p:ext>
    </p:extLst>
  </p:cSld>
  <p:clrMapOvr>
    <a:masterClrMapping/>
  </p:clrMapOvr>
  <mc:AlternateContent xmlns:mc="http://schemas.openxmlformats.org/markup-compatibility/2006">
    <mc:Choice xmlns:p14="http://schemas.microsoft.com/office/powerpoint/2010/main" Requires="p14">
      <p:transition spd="slow" p14:dur="2000" advTm="55431"/>
    </mc:Choice>
    <mc:Fallback>
      <p:transition spd="slow" advTm="5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258D0B-FFD0-4956-8E22-A631A98FA70B}"/>
              </a:ext>
            </a:extLst>
          </p:cNvPr>
          <p:cNvSpPr>
            <a:spLocks noGrp="1"/>
          </p:cNvSpPr>
          <p:nvPr>
            <p:ph type="subTitle" idx="1"/>
          </p:nvPr>
        </p:nvSpPr>
        <p:spPr>
          <a:xfrm>
            <a:off x="479376" y="2151104"/>
            <a:ext cx="6336704" cy="946072"/>
          </a:xfrm>
        </p:spPr>
        <p:txBody>
          <a:bodyPr/>
          <a:lstStyle/>
          <a:p>
            <a:r>
              <a:rPr lang="en-GB" dirty="0"/>
              <a:t>Psychologists attempt to investigate and develop theories about reasons why behaviour occurs. They conduct research to test the theories then report their findings.  Psychology is recognised as a science due to the amount of research involved in the study of human behaviour. It is important that you have an interest in studying people and that you realise that there is never a ‘right’ answer. </a:t>
            </a:r>
          </a:p>
        </p:txBody>
      </p:sp>
      <p:sp>
        <p:nvSpPr>
          <p:cNvPr id="3" name="Title 2">
            <a:extLst>
              <a:ext uri="{FF2B5EF4-FFF2-40B4-BE49-F238E27FC236}">
                <a16:creationId xmlns:a16="http://schemas.microsoft.com/office/drawing/2014/main" id="{D28665EB-9C48-4E4B-9AC1-0C31B2B07C76}"/>
              </a:ext>
            </a:extLst>
          </p:cNvPr>
          <p:cNvSpPr>
            <a:spLocks noGrp="1"/>
          </p:cNvSpPr>
          <p:nvPr>
            <p:ph type="ctrTitle"/>
          </p:nvPr>
        </p:nvSpPr>
        <p:spPr>
          <a:xfrm>
            <a:off x="377155" y="0"/>
            <a:ext cx="9610453" cy="1842172"/>
          </a:xfrm>
        </p:spPr>
        <p:txBody>
          <a:bodyPr/>
          <a:lstStyle/>
          <a:p>
            <a:r>
              <a:rPr lang="en-GB" dirty="0"/>
              <a:t>What is Psychology? </a:t>
            </a:r>
          </a:p>
        </p:txBody>
      </p:sp>
      <p:pic>
        <p:nvPicPr>
          <p:cNvPr id="4" name="Picture 3">
            <a:extLst>
              <a:ext uri="{FF2B5EF4-FFF2-40B4-BE49-F238E27FC236}">
                <a16:creationId xmlns:a16="http://schemas.microsoft.com/office/drawing/2014/main" id="{3E6154BF-4032-4140-BB7B-92F3399D85D3}"/>
              </a:ext>
            </a:extLst>
          </p:cNvPr>
          <p:cNvPicPr>
            <a:picLocks noChangeAspect="1"/>
          </p:cNvPicPr>
          <p:nvPr/>
        </p:nvPicPr>
        <p:blipFill>
          <a:blip r:embed="rId4"/>
          <a:stretch>
            <a:fillRect/>
          </a:stretch>
        </p:blipFill>
        <p:spPr>
          <a:xfrm>
            <a:off x="8544272" y="4352181"/>
            <a:ext cx="3511600" cy="2481287"/>
          </a:xfrm>
          <a:prstGeom prst="rect">
            <a:avLst/>
          </a:prstGeom>
        </p:spPr>
      </p:pic>
      <p:pic>
        <p:nvPicPr>
          <p:cNvPr id="5" name="Audio 4">
            <a:hlinkClick r:id="" action="ppaction://media"/>
            <a:extLst>
              <a:ext uri="{FF2B5EF4-FFF2-40B4-BE49-F238E27FC236}">
                <a16:creationId xmlns:a16="http://schemas.microsoft.com/office/drawing/2014/main" id="{FD266F93-2A39-4C16-BC93-FB39D91D0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4912616"/>
      </p:ext>
    </p:extLst>
  </p:cSld>
  <p:clrMapOvr>
    <a:masterClrMapping/>
  </p:clrMapOvr>
  <mc:AlternateContent xmlns:mc="http://schemas.openxmlformats.org/markup-compatibility/2006">
    <mc:Choice xmlns:p14="http://schemas.microsoft.com/office/powerpoint/2010/main" Requires="p14">
      <p:transition spd="slow" p14:dur="2000" advTm="58847"/>
    </mc:Choice>
    <mc:Fallback>
      <p:transition spd="slow" advTm="5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EC8265B-D075-46A6-B17B-48932BDE74D2}"/>
              </a:ext>
            </a:extLst>
          </p:cNvPr>
          <p:cNvSpPr>
            <a:spLocks noGrp="1"/>
          </p:cNvSpPr>
          <p:nvPr>
            <p:ph type="subTitle" idx="1"/>
          </p:nvPr>
        </p:nvSpPr>
        <p:spPr>
          <a:xfrm>
            <a:off x="191344" y="1888504"/>
            <a:ext cx="6336704" cy="946072"/>
          </a:xfrm>
        </p:spPr>
        <p:txBody>
          <a:bodyPr/>
          <a:lstStyle/>
          <a:p>
            <a:r>
              <a:rPr lang="en-GB" dirty="0"/>
              <a:t>Psychology is a fascinating and diverse subject that enables students to gain insights into the human mind and behaviour.   </a:t>
            </a:r>
          </a:p>
          <a:p>
            <a:r>
              <a:rPr lang="en-GB" dirty="0"/>
              <a:t>The course places an emphasis on understanding research and this will account for nearly half your total marks, so if you do not like science you may find this subject is not for you.  Secondly, you will learn what psychologists know about human behaviour.  </a:t>
            </a:r>
          </a:p>
          <a:p>
            <a:endParaRPr lang="en-GB" dirty="0"/>
          </a:p>
          <a:p>
            <a:r>
              <a:rPr lang="en-GB" dirty="0"/>
              <a:t>Psychology is a subject which compliments many other A levels, there is a particular overlap with Sociology and Biology.</a:t>
            </a:r>
          </a:p>
          <a:p>
            <a:endParaRPr lang="en-GB" dirty="0"/>
          </a:p>
        </p:txBody>
      </p:sp>
      <p:sp>
        <p:nvSpPr>
          <p:cNvPr id="3" name="Title 2">
            <a:extLst>
              <a:ext uri="{FF2B5EF4-FFF2-40B4-BE49-F238E27FC236}">
                <a16:creationId xmlns:a16="http://schemas.microsoft.com/office/drawing/2014/main" id="{AD1A4EAE-DB12-4B0B-86D6-C602A55A72EF}"/>
              </a:ext>
            </a:extLst>
          </p:cNvPr>
          <p:cNvSpPr>
            <a:spLocks noGrp="1"/>
          </p:cNvSpPr>
          <p:nvPr>
            <p:ph type="ctrTitle"/>
          </p:nvPr>
        </p:nvSpPr>
        <p:spPr>
          <a:xfrm>
            <a:off x="225128" y="-1538138"/>
            <a:ext cx="10330533" cy="3076276"/>
          </a:xfrm>
        </p:spPr>
        <p:txBody>
          <a:bodyPr/>
          <a:lstStyle/>
          <a:p>
            <a:r>
              <a:rPr lang="en-GB" dirty="0"/>
              <a:t>What is Psychology? </a:t>
            </a:r>
          </a:p>
        </p:txBody>
      </p:sp>
      <p:pic>
        <p:nvPicPr>
          <p:cNvPr id="6" name="Picture 5">
            <a:extLst>
              <a:ext uri="{FF2B5EF4-FFF2-40B4-BE49-F238E27FC236}">
                <a16:creationId xmlns:a16="http://schemas.microsoft.com/office/drawing/2014/main" id="{12DD7C83-17C0-4105-A38A-69BCF63860B7}"/>
              </a:ext>
            </a:extLst>
          </p:cNvPr>
          <p:cNvPicPr>
            <a:picLocks noChangeAspect="1"/>
          </p:cNvPicPr>
          <p:nvPr/>
        </p:nvPicPr>
        <p:blipFill>
          <a:blip r:embed="rId4"/>
          <a:stretch>
            <a:fillRect/>
          </a:stretch>
        </p:blipFill>
        <p:spPr>
          <a:xfrm>
            <a:off x="6744072" y="1700808"/>
            <a:ext cx="2797399" cy="3384376"/>
          </a:xfrm>
          <a:prstGeom prst="rect">
            <a:avLst/>
          </a:prstGeom>
        </p:spPr>
      </p:pic>
      <p:pic>
        <p:nvPicPr>
          <p:cNvPr id="5" name="Picture 4">
            <a:extLst>
              <a:ext uri="{FF2B5EF4-FFF2-40B4-BE49-F238E27FC236}">
                <a16:creationId xmlns:a16="http://schemas.microsoft.com/office/drawing/2014/main" id="{58B8F3AE-C7EF-4435-8B5F-AA8DBDFDB4FC}"/>
              </a:ext>
            </a:extLst>
          </p:cNvPr>
          <p:cNvPicPr>
            <a:picLocks noChangeAspect="1"/>
          </p:cNvPicPr>
          <p:nvPr/>
        </p:nvPicPr>
        <p:blipFill>
          <a:blip r:embed="rId5"/>
          <a:stretch>
            <a:fillRect/>
          </a:stretch>
        </p:blipFill>
        <p:spPr>
          <a:xfrm>
            <a:off x="9120336" y="3491692"/>
            <a:ext cx="2664296" cy="3111587"/>
          </a:xfrm>
          <a:prstGeom prst="rect">
            <a:avLst/>
          </a:prstGeom>
        </p:spPr>
      </p:pic>
      <p:pic>
        <p:nvPicPr>
          <p:cNvPr id="4" name="Audio 3">
            <a:hlinkClick r:id="" action="ppaction://media"/>
            <a:extLst>
              <a:ext uri="{FF2B5EF4-FFF2-40B4-BE49-F238E27FC236}">
                <a16:creationId xmlns:a16="http://schemas.microsoft.com/office/drawing/2014/main" id="{CE0F4B14-F702-407E-933A-737C1CE0F7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0154968"/>
      </p:ext>
    </p:extLst>
  </p:cSld>
  <p:clrMapOvr>
    <a:masterClrMapping/>
  </p:clrMapOvr>
  <mc:AlternateContent xmlns:mc="http://schemas.openxmlformats.org/markup-compatibility/2006">
    <mc:Choice xmlns:p14="http://schemas.microsoft.com/office/powerpoint/2010/main" Requires="p14">
      <p:transition spd="slow" p14:dur="2000" advTm="101734"/>
    </mc:Choice>
    <mc:Fallback>
      <p:transition spd="slow" advTm="101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B039FA-AD8E-48FA-A2F0-2E8F03E6DDBA}"/>
              </a:ext>
            </a:extLst>
          </p:cNvPr>
          <p:cNvPicPr>
            <a:picLocks noChangeAspect="1"/>
          </p:cNvPicPr>
          <p:nvPr/>
        </p:nvPicPr>
        <p:blipFill rotWithShape="1">
          <a:blip r:embed="rId4"/>
          <a:srcRect l="14086" t="17451" r="36416"/>
          <a:stretch/>
        </p:blipFill>
        <p:spPr>
          <a:xfrm>
            <a:off x="5735960" y="1698191"/>
            <a:ext cx="5472609" cy="5133913"/>
          </a:xfrm>
          <a:prstGeom prst="rect">
            <a:avLst/>
          </a:prstGeom>
        </p:spPr>
      </p:pic>
      <p:sp>
        <p:nvSpPr>
          <p:cNvPr id="3" name="Title 2">
            <a:extLst>
              <a:ext uri="{FF2B5EF4-FFF2-40B4-BE49-F238E27FC236}">
                <a16:creationId xmlns:a16="http://schemas.microsoft.com/office/drawing/2014/main" id="{A7369C77-8006-49F0-B1D2-328BAEFBB6C7}"/>
              </a:ext>
            </a:extLst>
          </p:cNvPr>
          <p:cNvSpPr>
            <a:spLocks noGrp="1"/>
          </p:cNvSpPr>
          <p:nvPr>
            <p:ph type="ctrTitle"/>
          </p:nvPr>
        </p:nvSpPr>
        <p:spPr>
          <a:xfrm>
            <a:off x="346843" y="476672"/>
            <a:ext cx="10474549" cy="1152128"/>
          </a:xfrm>
        </p:spPr>
        <p:txBody>
          <a:bodyPr/>
          <a:lstStyle/>
          <a:p>
            <a:r>
              <a:rPr lang="en-GB" dirty="0"/>
              <a:t>What will I study? </a:t>
            </a:r>
          </a:p>
        </p:txBody>
      </p:sp>
      <p:sp>
        <p:nvSpPr>
          <p:cNvPr id="5" name="Rectangle 4">
            <a:extLst>
              <a:ext uri="{FF2B5EF4-FFF2-40B4-BE49-F238E27FC236}">
                <a16:creationId xmlns:a16="http://schemas.microsoft.com/office/drawing/2014/main" id="{E58F0064-AC2C-4B5B-AC0F-2F94074B4F03}"/>
              </a:ext>
            </a:extLst>
          </p:cNvPr>
          <p:cNvSpPr/>
          <p:nvPr/>
        </p:nvSpPr>
        <p:spPr>
          <a:xfrm>
            <a:off x="198364" y="1724707"/>
            <a:ext cx="5544616" cy="3693319"/>
          </a:xfrm>
          <a:prstGeom prst="rect">
            <a:avLst/>
          </a:prstGeom>
        </p:spPr>
        <p:txBody>
          <a:bodyPr wrap="square">
            <a:spAutoFit/>
          </a:bodyPr>
          <a:lstStyle/>
          <a:p>
            <a:pPr algn="l"/>
            <a:r>
              <a:rPr lang="en-GB" sz="1800" dirty="0"/>
              <a:t>Students no longer sit a formal exam in year 12, but you will be sitting a mock exam which will replicate this. ​</a:t>
            </a:r>
          </a:p>
          <a:p>
            <a:pPr algn="l"/>
            <a:r>
              <a:rPr lang="en-GB" sz="1800" dirty="0"/>
              <a:t>​</a:t>
            </a:r>
          </a:p>
          <a:p>
            <a:pPr algn="l"/>
            <a:r>
              <a:rPr lang="en-GB" sz="1800" dirty="0"/>
              <a:t>We expect the same level of revision and attitude towards these mocks as these will help US help YOU.​</a:t>
            </a:r>
          </a:p>
          <a:p>
            <a:pPr algn="l"/>
            <a:endParaRPr lang="en-GB" sz="1800" dirty="0"/>
          </a:p>
          <a:p>
            <a:pPr algn="l"/>
            <a:r>
              <a:rPr lang="en-GB" sz="1800" dirty="0"/>
              <a:t>You will sit 3 exams in Year 2 usually in June over the course of 3 weeks(1 exam a week).​</a:t>
            </a:r>
          </a:p>
          <a:p>
            <a:pPr algn="l"/>
            <a:endParaRPr lang="en-GB" sz="1800" dirty="0"/>
          </a:p>
          <a:p>
            <a:pPr algn="l"/>
            <a:r>
              <a:rPr lang="en-GB" sz="1800" dirty="0"/>
              <a:t>Our optional units are:​</a:t>
            </a:r>
          </a:p>
          <a:p>
            <a:pPr algn="l"/>
            <a:r>
              <a:rPr lang="en-GB" sz="1800" dirty="0"/>
              <a:t>Forensic, Gender and Schizophrenia.</a:t>
            </a:r>
          </a:p>
        </p:txBody>
      </p:sp>
      <p:pic>
        <p:nvPicPr>
          <p:cNvPr id="2" name="Audio 1">
            <a:hlinkClick r:id="" action="ppaction://media"/>
            <a:extLst>
              <a:ext uri="{FF2B5EF4-FFF2-40B4-BE49-F238E27FC236}">
                <a16:creationId xmlns:a16="http://schemas.microsoft.com/office/drawing/2014/main" id="{7183EB37-C800-42A1-AF99-FD2ADAD3B6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8518819"/>
      </p:ext>
    </p:extLst>
  </p:cSld>
  <p:clrMapOvr>
    <a:masterClrMapping/>
  </p:clrMapOvr>
  <mc:AlternateContent xmlns:mc="http://schemas.openxmlformats.org/markup-compatibility/2006">
    <mc:Choice xmlns:p14="http://schemas.microsoft.com/office/powerpoint/2010/main" Requires="p14">
      <p:transition spd="slow" p14:dur="2000" advTm="192730"/>
    </mc:Choice>
    <mc:Fallback>
      <p:transition spd="slow" advTm="19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3_CS Powerpoint temp NEW 2008">
  <a:themeElements>
    <a:clrScheme name="Custom 4">
      <a:dk1>
        <a:srgbClr val="11122E"/>
      </a:dk1>
      <a:lt1>
        <a:srgbClr val="FFFFFF"/>
      </a:lt1>
      <a:dk2>
        <a:srgbClr val="1C3C62"/>
      </a:dk2>
      <a:lt2>
        <a:srgbClr val="F16C35"/>
      </a:lt2>
      <a:accent1>
        <a:srgbClr val="11122E"/>
      </a:accent1>
      <a:accent2>
        <a:srgbClr val="FEFFFE"/>
      </a:accent2>
      <a:accent3>
        <a:srgbClr val="F16C35"/>
      </a:accent3>
      <a:accent4>
        <a:srgbClr val="0098D6"/>
      </a:accent4>
      <a:accent5>
        <a:srgbClr val="11122E"/>
      </a:accent5>
      <a:accent6>
        <a:srgbClr val="FEFFFE"/>
      </a:accent6>
      <a:hlink>
        <a:srgbClr val="F16C35"/>
      </a:hlink>
      <a:folHlink>
        <a:srgbClr val="F16C35"/>
      </a:folHlink>
    </a:clrScheme>
    <a:fontScheme name="2_05053 PowerPoint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2_05053 PowerPoint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05053 PowerPoint 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05053 PowerPoint 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05053 PowerPoint 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05053 PowerPoint 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05053 PowerPoint 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05053 PowerPoint 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05053 PowerPoint 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05053 PowerPoint 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05053 PowerPoint 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05053 PowerPoint 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05053 PowerPoint Temp 13">
        <a:dk1>
          <a:srgbClr val="713E7E"/>
        </a:dk1>
        <a:lt1>
          <a:srgbClr val="FFFFFF"/>
        </a:lt1>
        <a:dk2>
          <a:srgbClr val="000000"/>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14">
        <a:dk1>
          <a:srgbClr val="713E7E"/>
        </a:dk1>
        <a:lt1>
          <a:srgbClr val="FFFFFF"/>
        </a:lt1>
        <a:dk2>
          <a:srgbClr val="DC0067"/>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S Powerpoint temp NEW 2008">
  <a:themeElements>
    <a:clrScheme name="Custom 4">
      <a:dk1>
        <a:srgbClr val="11122E"/>
      </a:dk1>
      <a:lt1>
        <a:srgbClr val="FFFFFF"/>
      </a:lt1>
      <a:dk2>
        <a:srgbClr val="1C3C62"/>
      </a:dk2>
      <a:lt2>
        <a:srgbClr val="F16C35"/>
      </a:lt2>
      <a:accent1>
        <a:srgbClr val="11122E"/>
      </a:accent1>
      <a:accent2>
        <a:srgbClr val="FEFFFE"/>
      </a:accent2>
      <a:accent3>
        <a:srgbClr val="F16C35"/>
      </a:accent3>
      <a:accent4>
        <a:srgbClr val="0098D6"/>
      </a:accent4>
      <a:accent5>
        <a:srgbClr val="11122E"/>
      </a:accent5>
      <a:accent6>
        <a:srgbClr val="FEFFFE"/>
      </a:accent6>
      <a:hlink>
        <a:srgbClr val="F16C35"/>
      </a:hlink>
      <a:folHlink>
        <a:srgbClr val="F16C35"/>
      </a:folHlink>
    </a:clrScheme>
    <a:fontScheme name="2_05053 PowerPoint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2_05053 PowerPoint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05053 PowerPoint 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05053 PowerPoint 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05053 PowerPoint 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05053 PowerPoint 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05053 PowerPoint 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05053 PowerPoint 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05053 PowerPoint 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05053 PowerPoint 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05053 PowerPoint 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05053 PowerPoint 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05053 PowerPoint Temp 13">
        <a:dk1>
          <a:srgbClr val="713E7E"/>
        </a:dk1>
        <a:lt1>
          <a:srgbClr val="FFFFFF"/>
        </a:lt1>
        <a:dk2>
          <a:srgbClr val="000000"/>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14">
        <a:dk1>
          <a:srgbClr val="713E7E"/>
        </a:dk1>
        <a:lt1>
          <a:srgbClr val="FFFFFF"/>
        </a:lt1>
        <a:dk2>
          <a:srgbClr val="DC0067"/>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CS Powerpoint temp NEW 2008">
  <a:themeElements>
    <a:clrScheme name="Custom 4">
      <a:dk1>
        <a:srgbClr val="11122E"/>
      </a:dk1>
      <a:lt1>
        <a:srgbClr val="FFFFFF"/>
      </a:lt1>
      <a:dk2>
        <a:srgbClr val="1C3C62"/>
      </a:dk2>
      <a:lt2>
        <a:srgbClr val="F16C35"/>
      </a:lt2>
      <a:accent1>
        <a:srgbClr val="11122E"/>
      </a:accent1>
      <a:accent2>
        <a:srgbClr val="FEFFFE"/>
      </a:accent2>
      <a:accent3>
        <a:srgbClr val="F16C35"/>
      </a:accent3>
      <a:accent4>
        <a:srgbClr val="0098D6"/>
      </a:accent4>
      <a:accent5>
        <a:srgbClr val="11122E"/>
      </a:accent5>
      <a:accent6>
        <a:srgbClr val="FEFFFE"/>
      </a:accent6>
      <a:hlink>
        <a:srgbClr val="F16C35"/>
      </a:hlink>
      <a:folHlink>
        <a:srgbClr val="F16C35"/>
      </a:folHlink>
    </a:clrScheme>
    <a:fontScheme name="2_05053 PowerPoint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2_05053 PowerPoint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05053 PowerPoint 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05053 PowerPoint 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05053 PowerPoint 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05053 PowerPoint 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05053 PowerPoint 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05053 PowerPoint 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05053 PowerPoint 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05053 PowerPoint 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05053 PowerPoint 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05053 PowerPoint 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05053 PowerPoint Temp 13">
        <a:dk1>
          <a:srgbClr val="713E7E"/>
        </a:dk1>
        <a:lt1>
          <a:srgbClr val="FFFFFF"/>
        </a:lt1>
        <a:dk2>
          <a:srgbClr val="000000"/>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05053 PowerPoint Temp 14">
        <a:dk1>
          <a:srgbClr val="713E7E"/>
        </a:dk1>
        <a:lt1>
          <a:srgbClr val="FFFFFF"/>
        </a:lt1>
        <a:dk2>
          <a:srgbClr val="DC0067"/>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05053 PowerPoint Temp">
  <a:themeElements>
    <a:clrScheme name="Custom 4">
      <a:dk1>
        <a:srgbClr val="11122E"/>
      </a:dk1>
      <a:lt1>
        <a:srgbClr val="FFFFFF"/>
      </a:lt1>
      <a:dk2>
        <a:srgbClr val="1C3C62"/>
      </a:dk2>
      <a:lt2>
        <a:srgbClr val="F16C35"/>
      </a:lt2>
      <a:accent1>
        <a:srgbClr val="11122E"/>
      </a:accent1>
      <a:accent2>
        <a:srgbClr val="FEFFFE"/>
      </a:accent2>
      <a:accent3>
        <a:srgbClr val="F16C35"/>
      </a:accent3>
      <a:accent4>
        <a:srgbClr val="0098D6"/>
      </a:accent4>
      <a:accent5>
        <a:srgbClr val="11122E"/>
      </a:accent5>
      <a:accent6>
        <a:srgbClr val="FEFFFE"/>
      </a:accent6>
      <a:hlink>
        <a:srgbClr val="F16C35"/>
      </a:hlink>
      <a:folHlink>
        <a:srgbClr val="F16C35"/>
      </a:folHlink>
    </a:clrScheme>
    <a:fontScheme name="1_05053 PowerPoint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1_05053 PowerPoint 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05053 PowerPoint 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05053 PowerPoint 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05053 PowerPoint 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05053 PowerPoint 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05053 PowerPoint 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05053 PowerPoint 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05053 PowerPoint 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05053 PowerPoint 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05053 PowerPoint 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05053 PowerPoint 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05053 PowerPoint 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05053 PowerPoint Temp 13">
        <a:dk1>
          <a:srgbClr val="713E7E"/>
        </a:dk1>
        <a:lt1>
          <a:srgbClr val="FFFFFF"/>
        </a:lt1>
        <a:dk2>
          <a:srgbClr val="000000"/>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05053 PowerPoint Temp 14">
        <a:dk1>
          <a:srgbClr val="713E7E"/>
        </a:dk1>
        <a:lt1>
          <a:srgbClr val="FFFFFF"/>
        </a:lt1>
        <a:dk2>
          <a:srgbClr val="DC0067"/>
        </a:dk2>
        <a:lt2>
          <a:srgbClr val="808080"/>
        </a:lt2>
        <a:accent1>
          <a:srgbClr val="BBE0E3"/>
        </a:accent1>
        <a:accent2>
          <a:srgbClr val="333399"/>
        </a:accent2>
        <a:accent3>
          <a:srgbClr val="FFFFFF"/>
        </a:accent3>
        <a:accent4>
          <a:srgbClr val="5F346B"/>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 Powerpoint temp NEW 2008</Template>
  <TotalTime>3287</TotalTime>
  <Words>302</Words>
  <Application>Microsoft Office PowerPoint</Application>
  <PresentationFormat>Widescreen</PresentationFormat>
  <Paragraphs>19</Paragraphs>
  <Slides>5</Slides>
  <Notes>0</Notes>
  <HiddenSlides>0</HiddenSlides>
  <MMClips>5</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vt:i4>
      </vt:variant>
    </vt:vector>
  </HeadingPairs>
  <TitlesOfParts>
    <vt:vector size="12" baseType="lpstr">
      <vt:lpstr>Arial</vt:lpstr>
      <vt:lpstr>Calibri</vt:lpstr>
      <vt:lpstr>Wingdings</vt:lpstr>
      <vt:lpstr>3_CS Powerpoint temp NEW 2008</vt:lpstr>
      <vt:lpstr>4_CS Powerpoint temp NEW 2008</vt:lpstr>
      <vt:lpstr>9_CS Powerpoint temp NEW 2008</vt:lpstr>
      <vt:lpstr>1_05053 PowerPoint Temp</vt:lpstr>
      <vt:lpstr>Psychology </vt:lpstr>
      <vt:lpstr>What exactly is psychology? Is it ethical to study human behaviour?  Is psychology a science? Is your behaviour due to nature or nurture? Do you have free will? </vt:lpstr>
      <vt:lpstr>What is Psychology? </vt:lpstr>
      <vt:lpstr>What is Psychology? </vt:lpstr>
      <vt:lpstr>What will I study? </vt:lpstr>
    </vt:vector>
  </TitlesOfParts>
  <Company>Newcastle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to graduation</dc:title>
  <dc:creator>nam86</dc:creator>
  <cp:lastModifiedBy>R Bennett</cp:lastModifiedBy>
  <cp:revision>332</cp:revision>
  <dcterms:created xsi:type="dcterms:W3CDTF">2010-07-07T10:09:05Z</dcterms:created>
  <dcterms:modified xsi:type="dcterms:W3CDTF">2021-01-28T16:15:26Z</dcterms:modified>
</cp:coreProperties>
</file>